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
  </p:notesMasterIdLst>
  <p:handoutMasterIdLst>
    <p:handoutMasterId r:id="rId4"/>
  </p:handoutMasterIdLst>
  <p:sldIdLst>
    <p:sldId id="487" r:id="rId2"/>
  </p:sldIdLst>
  <p:sldSz cx="9144000" cy="6858000" type="screen4x3"/>
  <p:notesSz cx="7315200" cy="9601200"/>
  <p:defaultTextStyle>
    <a:defPPr>
      <a:defRPr lang="en-US"/>
    </a:defPPr>
    <a:lvl1pPr algn="l" rtl="0" fontAlgn="base">
      <a:spcBef>
        <a:spcPct val="30000"/>
      </a:spcBef>
      <a:spcAft>
        <a:spcPct val="0"/>
      </a:spcAft>
      <a:defRPr kern="1200">
        <a:solidFill>
          <a:srgbClr val="00009C"/>
        </a:solidFill>
        <a:latin typeface="Arial" charset="0"/>
        <a:ea typeface="+mn-ea"/>
        <a:cs typeface="+mn-cs"/>
      </a:defRPr>
    </a:lvl1pPr>
    <a:lvl2pPr marL="457200" algn="l" rtl="0" fontAlgn="base">
      <a:spcBef>
        <a:spcPct val="30000"/>
      </a:spcBef>
      <a:spcAft>
        <a:spcPct val="0"/>
      </a:spcAft>
      <a:defRPr kern="1200">
        <a:solidFill>
          <a:srgbClr val="00009C"/>
        </a:solidFill>
        <a:latin typeface="Arial" charset="0"/>
        <a:ea typeface="+mn-ea"/>
        <a:cs typeface="+mn-cs"/>
      </a:defRPr>
    </a:lvl2pPr>
    <a:lvl3pPr marL="914400" algn="l" rtl="0" fontAlgn="base">
      <a:spcBef>
        <a:spcPct val="30000"/>
      </a:spcBef>
      <a:spcAft>
        <a:spcPct val="0"/>
      </a:spcAft>
      <a:defRPr kern="1200">
        <a:solidFill>
          <a:srgbClr val="00009C"/>
        </a:solidFill>
        <a:latin typeface="Arial" charset="0"/>
        <a:ea typeface="+mn-ea"/>
        <a:cs typeface="+mn-cs"/>
      </a:defRPr>
    </a:lvl3pPr>
    <a:lvl4pPr marL="1371600" algn="l" rtl="0" fontAlgn="base">
      <a:spcBef>
        <a:spcPct val="30000"/>
      </a:spcBef>
      <a:spcAft>
        <a:spcPct val="0"/>
      </a:spcAft>
      <a:defRPr kern="1200">
        <a:solidFill>
          <a:srgbClr val="00009C"/>
        </a:solidFill>
        <a:latin typeface="Arial" charset="0"/>
        <a:ea typeface="+mn-ea"/>
        <a:cs typeface="+mn-cs"/>
      </a:defRPr>
    </a:lvl4pPr>
    <a:lvl5pPr marL="1828800" algn="l" rtl="0" fontAlgn="base">
      <a:spcBef>
        <a:spcPct val="30000"/>
      </a:spcBef>
      <a:spcAft>
        <a:spcPct val="0"/>
      </a:spcAft>
      <a:defRPr kern="1200">
        <a:solidFill>
          <a:srgbClr val="00009C"/>
        </a:solidFill>
        <a:latin typeface="Arial" charset="0"/>
        <a:ea typeface="+mn-ea"/>
        <a:cs typeface="+mn-cs"/>
      </a:defRPr>
    </a:lvl5pPr>
    <a:lvl6pPr marL="2286000" algn="l" defTabSz="914400" rtl="0" eaLnBrk="1" latinLnBrk="0" hangingPunct="1">
      <a:defRPr kern="1200">
        <a:solidFill>
          <a:srgbClr val="00009C"/>
        </a:solidFill>
        <a:latin typeface="Arial" charset="0"/>
        <a:ea typeface="+mn-ea"/>
        <a:cs typeface="+mn-cs"/>
      </a:defRPr>
    </a:lvl6pPr>
    <a:lvl7pPr marL="2743200" algn="l" defTabSz="914400" rtl="0" eaLnBrk="1" latinLnBrk="0" hangingPunct="1">
      <a:defRPr kern="1200">
        <a:solidFill>
          <a:srgbClr val="00009C"/>
        </a:solidFill>
        <a:latin typeface="Arial" charset="0"/>
        <a:ea typeface="+mn-ea"/>
        <a:cs typeface="+mn-cs"/>
      </a:defRPr>
    </a:lvl7pPr>
    <a:lvl8pPr marL="3200400" algn="l" defTabSz="914400" rtl="0" eaLnBrk="1" latinLnBrk="0" hangingPunct="1">
      <a:defRPr kern="1200">
        <a:solidFill>
          <a:srgbClr val="00009C"/>
        </a:solidFill>
        <a:latin typeface="Arial" charset="0"/>
        <a:ea typeface="+mn-ea"/>
        <a:cs typeface="+mn-cs"/>
      </a:defRPr>
    </a:lvl8pPr>
    <a:lvl9pPr marL="3657600" algn="l" defTabSz="914400" rtl="0" eaLnBrk="1" latinLnBrk="0" hangingPunct="1">
      <a:defRPr kern="1200">
        <a:solidFill>
          <a:srgbClr val="00009C"/>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id Smith"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808080"/>
    <a:srgbClr val="D70028"/>
    <a:srgbClr val="FFFFCC"/>
    <a:srgbClr val="00009C"/>
    <a:srgbClr val="FFCC00"/>
    <a:srgbClr val="6699FF"/>
    <a:srgbClr val="99CCFF"/>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17508" autoAdjust="0"/>
    <p:restoredTop sz="77825" autoAdjust="0"/>
  </p:normalViewPr>
  <p:slideViewPr>
    <p:cSldViewPr>
      <p:cViewPr varScale="1">
        <p:scale>
          <a:sx n="71" d="100"/>
          <a:sy n="71" d="100"/>
        </p:scale>
        <p:origin x="-2124" y="-102"/>
      </p:cViewPr>
      <p:guideLst>
        <p:guide orient="horz" pos="412"/>
        <p:guide orient="horz" pos="3936"/>
        <p:guide orient="horz" pos="528"/>
        <p:guide orient="horz" pos="816"/>
        <p:guide orient="horz" pos="2162"/>
        <p:guide orient="horz" pos="3120"/>
        <p:guide orient="horz" pos="4080"/>
        <p:guide pos="5423"/>
        <p:guide pos="2880"/>
        <p:guide pos="327"/>
        <p:guide pos="576"/>
      </p:guideLst>
    </p:cSldViewPr>
  </p:slideViewPr>
  <p:outlineViewPr>
    <p:cViewPr>
      <p:scale>
        <a:sx n="33" d="100"/>
        <a:sy n="33" d="100"/>
      </p:scale>
      <p:origin x="0" y="0"/>
    </p:cViewPr>
  </p:outlineViewPr>
  <p:notesTextViewPr>
    <p:cViewPr>
      <p:scale>
        <a:sx n="100" d="100"/>
        <a:sy n="100" d="100"/>
      </p:scale>
      <p:origin x="0" y="1086"/>
    </p:cViewPr>
  </p:notesTextViewPr>
  <p:sorterViewPr>
    <p:cViewPr>
      <p:scale>
        <a:sx n="100" d="100"/>
        <a:sy n="100" d="100"/>
      </p:scale>
      <p:origin x="0" y="0"/>
    </p:cViewPr>
  </p:sorterViewPr>
  <p:notesViewPr>
    <p:cSldViewPr>
      <p:cViewPr>
        <p:scale>
          <a:sx n="100" d="100"/>
          <a:sy n="100" d="100"/>
        </p:scale>
        <p:origin x="-1968" y="1896"/>
      </p:cViewPr>
      <p:guideLst>
        <p:guide orient="horz" pos="228"/>
        <p:guide orient="horz" pos="3168"/>
        <p:guide pos="2304"/>
        <p:guide pos="4224"/>
        <p:guide pos="3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800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7" tIns="48329" rIns="96657" bIns="48329" numCol="1" anchor="t" anchorCtr="0" compatLnSpc="1">
            <a:prstTxWarp prst="textNoShape">
              <a:avLst/>
            </a:prstTxWarp>
          </a:bodyPr>
          <a:lstStyle>
            <a:lvl1pPr defTabSz="966788">
              <a:spcBef>
                <a:spcPct val="0"/>
              </a:spcBef>
              <a:defRPr sz="1300">
                <a:solidFill>
                  <a:schemeClr val="tx1"/>
                </a:solidFill>
                <a:latin typeface="Times New Roman" pitchFamily="18" charset="0"/>
              </a:defRPr>
            </a:lvl1pPr>
          </a:lstStyle>
          <a:p>
            <a:endParaRPr lang="en-US"/>
          </a:p>
        </p:txBody>
      </p:sp>
      <p:sp>
        <p:nvSpPr>
          <p:cNvPr id="128003"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57" tIns="48329" rIns="96657" bIns="48329" numCol="1" anchor="t" anchorCtr="0" compatLnSpc="1">
            <a:prstTxWarp prst="textNoShape">
              <a:avLst/>
            </a:prstTxWarp>
          </a:bodyPr>
          <a:lstStyle>
            <a:lvl1pPr algn="r" defTabSz="966788">
              <a:spcBef>
                <a:spcPct val="0"/>
              </a:spcBef>
              <a:defRPr sz="1300">
                <a:solidFill>
                  <a:schemeClr val="tx1"/>
                </a:solidFill>
                <a:latin typeface="Times New Roman" pitchFamily="18" charset="0"/>
              </a:defRPr>
            </a:lvl1pPr>
          </a:lstStyle>
          <a:p>
            <a:endParaRPr lang="en-US"/>
          </a:p>
        </p:txBody>
      </p:sp>
      <p:sp>
        <p:nvSpPr>
          <p:cNvPr id="128004"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57" tIns="48329" rIns="96657" bIns="48329" numCol="1" anchor="b" anchorCtr="0" compatLnSpc="1">
            <a:prstTxWarp prst="textNoShape">
              <a:avLst/>
            </a:prstTxWarp>
          </a:bodyPr>
          <a:lstStyle>
            <a:lvl1pPr defTabSz="966788">
              <a:spcBef>
                <a:spcPct val="0"/>
              </a:spcBef>
              <a:defRPr sz="1300">
                <a:solidFill>
                  <a:schemeClr val="tx1"/>
                </a:solidFill>
                <a:latin typeface="Times New Roman" pitchFamily="18" charset="0"/>
              </a:defRPr>
            </a:lvl1pPr>
          </a:lstStyle>
          <a:p>
            <a:endParaRPr lang="en-US"/>
          </a:p>
        </p:txBody>
      </p:sp>
      <p:sp>
        <p:nvSpPr>
          <p:cNvPr id="128005"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57" tIns="48329" rIns="96657" bIns="48329" numCol="1" anchor="b" anchorCtr="0" compatLnSpc="1">
            <a:prstTxWarp prst="textNoShape">
              <a:avLst/>
            </a:prstTxWarp>
          </a:bodyPr>
          <a:lstStyle>
            <a:lvl1pPr algn="r" defTabSz="966788">
              <a:spcBef>
                <a:spcPct val="0"/>
              </a:spcBef>
              <a:defRPr sz="1300">
                <a:solidFill>
                  <a:schemeClr val="tx1"/>
                </a:solidFill>
                <a:latin typeface="Times New Roman" pitchFamily="18" charset="0"/>
              </a:defRPr>
            </a:lvl1pPr>
          </a:lstStyle>
          <a:p>
            <a:fld id="{E8B48139-CF8A-42FA-BDE4-406041C1DD25}"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4" name="Rectangle 4"/>
          <p:cNvSpPr>
            <a:spLocks noChangeArrowheads="1" noTextEdit="1"/>
          </p:cNvSpPr>
          <p:nvPr>
            <p:ph type="sldImg" idx="2"/>
          </p:nvPr>
        </p:nvSpPr>
        <p:spPr bwMode="auto">
          <a:xfrm>
            <a:off x="609600" y="358775"/>
            <a:ext cx="6096000" cy="4575175"/>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650875" y="5029200"/>
            <a:ext cx="6013450" cy="4267200"/>
          </a:xfrm>
          <a:prstGeom prst="rect">
            <a:avLst/>
          </a:prstGeom>
          <a:noFill/>
          <a:ln w="9525">
            <a:noFill/>
            <a:miter lim="800000"/>
            <a:headEnd/>
            <a:tailEnd/>
          </a:ln>
          <a:effectLst/>
        </p:spPr>
        <p:txBody>
          <a:bodyPr vert="horz" wrap="square" lIns="96657" tIns="48329" rIns="96657" bIns="4832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7"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57" tIns="48329" rIns="96657" bIns="48329" numCol="1" anchor="b" anchorCtr="0" compatLnSpc="1">
            <a:prstTxWarp prst="textNoShape">
              <a:avLst/>
            </a:prstTxWarp>
          </a:bodyPr>
          <a:lstStyle>
            <a:lvl1pPr algn="r" defTabSz="966788">
              <a:spcBef>
                <a:spcPct val="0"/>
              </a:spcBef>
              <a:defRPr sz="1100">
                <a:solidFill>
                  <a:schemeClr val="tx1"/>
                </a:solidFill>
              </a:defRPr>
            </a:lvl1pPr>
          </a:lstStyle>
          <a:p>
            <a:fld id="{A0351805-CDD5-4194-8E85-CDEC5585944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000" kern="1200">
        <a:solidFill>
          <a:schemeClr val="tx1"/>
        </a:solidFill>
        <a:latin typeface="Arial" charset="0"/>
        <a:ea typeface="+mn-ea"/>
        <a:cs typeface="+mn-cs"/>
      </a:defRPr>
    </a:lvl1pPr>
    <a:lvl2pPr marL="228600" indent="-114300" algn="l" rtl="0" fontAlgn="base">
      <a:spcBef>
        <a:spcPct val="30000"/>
      </a:spcBef>
      <a:spcAft>
        <a:spcPct val="0"/>
      </a:spcAft>
      <a:buChar char="•"/>
      <a:defRPr sz="1000" kern="1200">
        <a:solidFill>
          <a:schemeClr val="tx1"/>
        </a:solidFill>
        <a:latin typeface="Arial" charset="0"/>
        <a:ea typeface="+mn-ea"/>
        <a:cs typeface="+mn-cs"/>
      </a:defRPr>
    </a:lvl2pPr>
    <a:lvl3pPr marL="457200" indent="-114300" algn="l" rtl="0" fontAlgn="base">
      <a:spcBef>
        <a:spcPct val="30000"/>
      </a:spcBef>
      <a:spcAft>
        <a:spcPct val="0"/>
      </a:spcAft>
      <a:buFont typeface="Arial" charset="0"/>
      <a:buChar char="–"/>
      <a:defRPr sz="1000" kern="1200">
        <a:solidFill>
          <a:schemeClr val="tx1"/>
        </a:solidFill>
        <a:latin typeface="Arial" charset="0"/>
        <a:ea typeface="+mn-ea"/>
        <a:cs typeface="+mn-cs"/>
      </a:defRPr>
    </a:lvl3pPr>
    <a:lvl4pPr marL="685800" indent="-114300" algn="l" rtl="0" fontAlgn="base">
      <a:spcBef>
        <a:spcPct val="30000"/>
      </a:spcBef>
      <a:spcAft>
        <a:spcPct val="0"/>
      </a:spcAft>
      <a:buFont typeface="Arial" charset="0"/>
      <a:buChar char="▪"/>
      <a:defRPr sz="1000" kern="1200">
        <a:solidFill>
          <a:schemeClr val="tx1"/>
        </a:solidFill>
        <a:latin typeface="Arial" charset="0"/>
        <a:ea typeface="+mn-ea"/>
        <a:cs typeface="+mn-cs"/>
      </a:defRPr>
    </a:lvl4pPr>
    <a:lvl5pPr marL="914400" indent="-114300" algn="l" rtl="0" fontAlgn="base">
      <a:spcBef>
        <a:spcPct val="30000"/>
      </a:spcBef>
      <a:spcAft>
        <a:spcPct val="0"/>
      </a:spcAft>
      <a:buFont typeface="Arial" charset="0"/>
      <a:buChar char="▫"/>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reidgsmith.com/Connections.htm"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6C49BD2A-CDC4-45B6-80FC-34E2A23204DF}" type="slidenum">
              <a:rPr lang="en-US"/>
              <a:pPr/>
              <a:t>1</a:t>
            </a:fld>
            <a:endParaRPr lang="en-US"/>
          </a:p>
        </p:txBody>
      </p:sp>
      <p:sp>
        <p:nvSpPr>
          <p:cNvPr id="856066" name="Rectangle 2"/>
          <p:cNvSpPr>
            <a:spLocks noChangeArrowheads="1" noTextEdit="1"/>
          </p:cNvSpPr>
          <p:nvPr>
            <p:ph type="sldImg"/>
          </p:nvPr>
        </p:nvSpPr>
        <p:spPr>
          <a:xfrm>
            <a:off x="608013" y="358775"/>
            <a:ext cx="6099175" cy="4575175"/>
          </a:xfrm>
          <a:ln/>
        </p:spPr>
      </p:sp>
      <p:sp>
        <p:nvSpPr>
          <p:cNvPr id="856067" name="Rectangle 3"/>
          <p:cNvSpPr>
            <a:spLocks noGrp="1" noChangeArrowheads="1"/>
          </p:cNvSpPr>
          <p:nvPr>
            <p:ph type="body" idx="1"/>
          </p:nvPr>
        </p:nvSpPr>
        <p:spPr/>
        <p:txBody>
          <a:bodyPr/>
          <a:lstStyle/>
          <a:p>
            <a:r>
              <a:rPr lang="en-US" altLang="en-US" dirty="0"/>
              <a:t>Knowledge Management must be focused on achieving business results. They could be drawn from an annual report or a performance scorecard. </a:t>
            </a:r>
            <a:r>
              <a:rPr lang="en-US" dirty="0"/>
              <a:t>To realize business benefits from your knowledge management program, five robust knowledge connections are required.</a:t>
            </a:r>
          </a:p>
          <a:p>
            <a:endParaRPr lang="en-US" dirty="0"/>
          </a:p>
          <a:p>
            <a:r>
              <a:rPr lang="en-US" b="1" dirty="0"/>
              <a:t>People to People.</a:t>
            </a:r>
            <a:r>
              <a:rPr lang="en-US" dirty="0"/>
              <a:t> Ensure that people who need knowledge can find people who have it and can contact them easily.</a:t>
            </a:r>
            <a:br>
              <a:rPr lang="en-US" dirty="0"/>
            </a:br>
            <a:endParaRPr lang="en-US" dirty="0"/>
          </a:p>
          <a:p>
            <a:r>
              <a:rPr lang="en-US" b="1" dirty="0"/>
              <a:t>People to Information.</a:t>
            </a:r>
            <a:r>
              <a:rPr lang="en-US" dirty="0"/>
              <a:t> Maximize the return from existing information assets.</a:t>
            </a:r>
            <a:br>
              <a:rPr lang="en-US" dirty="0"/>
            </a:br>
            <a:endParaRPr lang="en-US" dirty="0"/>
          </a:p>
          <a:p>
            <a:r>
              <a:rPr lang="en-US" b="1" dirty="0"/>
              <a:t>People to Communities of Practice.</a:t>
            </a:r>
            <a:r>
              <a:rPr lang="en-US" dirty="0"/>
              <a:t> The Community of Practice (</a:t>
            </a:r>
            <a:r>
              <a:rPr lang="en-US" dirty="0" err="1"/>
              <a:t>CoP</a:t>
            </a:r>
            <a:r>
              <a:rPr lang="en-US" dirty="0"/>
              <a:t>) is a fundamental knowledge management building block.</a:t>
            </a:r>
            <a:br>
              <a:rPr lang="en-US" dirty="0"/>
            </a:br>
            <a:endParaRPr lang="en-US" dirty="0"/>
          </a:p>
          <a:p>
            <a:r>
              <a:rPr lang="en-US" b="1" dirty="0"/>
              <a:t>People to Best Practices and Lessons Learned.</a:t>
            </a:r>
            <a:r>
              <a:rPr lang="en-US" dirty="0"/>
              <a:t> Put in place standard processes for knowledge seeking, sharing and validation and make them a part of the "work environment.“</a:t>
            </a:r>
          </a:p>
          <a:p>
            <a:endParaRPr lang="en-US" dirty="0"/>
          </a:p>
          <a:p>
            <a:r>
              <a:rPr lang="en-US" b="1" dirty="0"/>
              <a:t>People to Workflows.</a:t>
            </a:r>
            <a:r>
              <a:rPr lang="en-US" dirty="0"/>
              <a:t> Embed the knowledge connections in your business processes.</a:t>
            </a:r>
          </a:p>
          <a:p>
            <a:endParaRPr lang="en-US" dirty="0"/>
          </a:p>
          <a:p>
            <a:r>
              <a:rPr lang="en-US" dirty="0"/>
              <a:t>If you build robust knowledge connections, you remove the clutter from people's jobs. You maximize their ability to contribute productively and create value. You give them the confidence of knowing that they are riding on top of the best knowledge and experience held by the overall organization.</a:t>
            </a:r>
          </a:p>
          <a:p>
            <a:endParaRPr lang="en-US" dirty="0"/>
          </a:p>
          <a:p>
            <a:r>
              <a:rPr lang="en-US" dirty="0"/>
              <a:t>For details, see: </a:t>
            </a:r>
            <a:r>
              <a:rPr lang="en-US" dirty="0">
                <a:hlinkClick r:id="rId3"/>
              </a:rPr>
              <a:t>http://</a:t>
            </a:r>
            <a:r>
              <a:rPr lang="en-US" dirty="0" smtClean="0">
                <a:hlinkClick r:id="rId3"/>
              </a:rPr>
              <a:t>www.reidgsmith.com/Connections.htm</a:t>
            </a:r>
            <a:r>
              <a:rPr lang="en-US" dirty="0" smtClean="0"/>
              <a:t> </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AA12B02-3AC0-403B-8924-AD2CB21F1A16}" type="slidenum">
              <a:rPr lang="en-US"/>
              <a:pPr/>
              <a:t>‹#›</a:t>
            </a:fld>
            <a:endParaRPr lang="en-US"/>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3" y="273050"/>
            <a:ext cx="2103437" cy="60579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6075" y="273050"/>
            <a:ext cx="6161088" cy="60579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817764C6-B638-4142-831C-931F866F41E1}" type="slidenum">
              <a:rPr lang="en-US"/>
              <a:pPr/>
              <a:t>‹#›</a:t>
            </a:fld>
            <a:endParaRPr 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6FD1EC6E-9CB2-4FC2-AD88-F96B7EDEEA19}" type="slidenum">
              <a:rPr lang="en-US"/>
              <a:pPr/>
              <a:t>‹#›</a:t>
            </a:fld>
            <a:endParaRPr 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60363" y="1292225"/>
            <a:ext cx="4124325" cy="5038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7088" y="1292225"/>
            <a:ext cx="4124325" cy="5038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0F906708-D97A-437B-B3E4-4A29B821D310}" type="slidenum">
              <a:rPr lang="en-US"/>
              <a:pPr/>
              <a:t>‹#›</a:t>
            </a:fld>
            <a:endParaRPr lang="en-US"/>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D633F96C-A76F-4DFD-9A1F-1EB21992E9D0}" type="slidenum">
              <a:rPr lang="en-US"/>
              <a:pPr/>
              <a:t>‹#›</a:t>
            </a:fld>
            <a:endParaRPr 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lvl1pPr>
              <a:defRPr/>
            </a:lvl1pPr>
          </a:lstStyle>
          <a:p>
            <a:fld id="{F311CD54-EBB4-46A1-A945-69F467274985}" type="slidenum">
              <a:rPr lang="en-US"/>
              <a:pPr/>
              <a:t>‹#›</a:t>
            </a:fld>
            <a:endParaRPr 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0F615A5B-7872-40F8-A7DE-1F5B33422DF5}" type="slidenum">
              <a:rPr lang="en-US"/>
              <a:pPr/>
              <a:t>‹#›</a:t>
            </a:fld>
            <a:endParaRPr lang="en-U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6ECFBBBF-99CC-4BFB-A6B6-B1B07CBDB5E9}" type="slidenum">
              <a:rPr lang="en-US"/>
              <a:pPr/>
              <a:t>‹#›</a:t>
            </a:fld>
            <a:endParaRPr lang="en-US"/>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E5DC0BEF-ED19-47E3-AB79-2D53620D66D2}" type="slidenum">
              <a:rPr lang="en-US"/>
              <a:pPr/>
              <a:t>‹#›</a:t>
            </a:fld>
            <a:endParaRPr lang="en-US"/>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18037AB5-50BD-4569-8A90-BA6B9C4943B9}" type="slidenum">
              <a:rPr lang="en-US"/>
              <a:pPr/>
              <a:t>‹#›</a:t>
            </a:fld>
            <a:endParaRPr lang="en-US"/>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2994" name="Rectangle 2"/>
          <p:cNvSpPr>
            <a:spLocks noGrp="1" noChangeArrowheads="1"/>
          </p:cNvSpPr>
          <p:nvPr>
            <p:ph type="title"/>
          </p:nvPr>
        </p:nvSpPr>
        <p:spPr bwMode="auto">
          <a:xfrm>
            <a:off x="346075" y="273050"/>
            <a:ext cx="8416925" cy="685800"/>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52995" name="Rectangle 3"/>
          <p:cNvSpPr>
            <a:spLocks noGrp="1" noChangeArrowheads="1"/>
          </p:cNvSpPr>
          <p:nvPr>
            <p:ph type="body" idx="1"/>
          </p:nvPr>
        </p:nvSpPr>
        <p:spPr bwMode="auto">
          <a:xfrm>
            <a:off x="360363" y="1292225"/>
            <a:ext cx="8401050" cy="5038725"/>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52996" name="Rectangle 4"/>
          <p:cNvSpPr>
            <a:spLocks noGrp="1" noChangeArrowheads="1"/>
          </p:cNvSpPr>
          <p:nvPr>
            <p:ph type="sldNum" sz="quarter" idx="4"/>
          </p:nvPr>
        </p:nvSpPr>
        <p:spPr bwMode="auto">
          <a:xfrm>
            <a:off x="6234113" y="6477000"/>
            <a:ext cx="25908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a:solidFill>
                  <a:srgbClr val="000000"/>
                </a:solidFill>
              </a:defRPr>
            </a:lvl1pPr>
          </a:lstStyle>
          <a:p>
            <a:fld id="{4F81844D-3C1C-470A-A734-9416AFBC4B6C}" type="slidenum">
              <a:rPr lang="en-US"/>
              <a:pPr/>
              <a:t>‹#›</a:t>
            </a:fld>
            <a:endParaRPr lang="en-US"/>
          </a:p>
        </p:txBody>
      </p:sp>
      <p:sp>
        <p:nvSpPr>
          <p:cNvPr id="852997" name="Line 5"/>
          <p:cNvSpPr>
            <a:spLocks noChangeShapeType="1"/>
          </p:cNvSpPr>
          <p:nvPr userDrawn="1"/>
        </p:nvSpPr>
        <p:spPr bwMode="auto">
          <a:xfrm>
            <a:off x="333375" y="6746875"/>
            <a:ext cx="8458200" cy="0"/>
          </a:xfrm>
          <a:prstGeom prst="line">
            <a:avLst/>
          </a:prstGeom>
          <a:noFill/>
          <a:ln w="9525">
            <a:solidFill>
              <a:srgbClr val="C0C0C0"/>
            </a:solidFill>
            <a:round/>
            <a:headEnd/>
            <a:tailEnd/>
          </a:ln>
          <a:effectLst/>
        </p:spPr>
        <p:txBody>
          <a:bodyPr/>
          <a:lstStyle/>
          <a:p>
            <a:endParaRPr lang="en-US"/>
          </a:p>
        </p:txBody>
      </p:sp>
      <p:sp>
        <p:nvSpPr>
          <p:cNvPr id="852998" name="Line 6"/>
          <p:cNvSpPr>
            <a:spLocks noChangeShapeType="1"/>
          </p:cNvSpPr>
          <p:nvPr userDrawn="1"/>
        </p:nvSpPr>
        <p:spPr bwMode="auto">
          <a:xfrm>
            <a:off x="333375" y="6594475"/>
            <a:ext cx="0" cy="152400"/>
          </a:xfrm>
          <a:prstGeom prst="line">
            <a:avLst/>
          </a:prstGeom>
          <a:noFill/>
          <a:ln w="9525">
            <a:solidFill>
              <a:srgbClr val="C0C0C0"/>
            </a:solidFill>
            <a:round/>
            <a:headEnd/>
            <a:tailEnd/>
          </a:ln>
          <a:effectLst/>
        </p:spPr>
        <p:txBody>
          <a:bodyPr/>
          <a:lstStyle/>
          <a:p>
            <a:endParaRPr lang="en-US"/>
          </a:p>
        </p:txBody>
      </p:sp>
      <p:sp>
        <p:nvSpPr>
          <p:cNvPr id="852999" name="Line 7"/>
          <p:cNvSpPr>
            <a:spLocks noChangeShapeType="1"/>
          </p:cNvSpPr>
          <p:nvPr userDrawn="1"/>
        </p:nvSpPr>
        <p:spPr bwMode="auto">
          <a:xfrm>
            <a:off x="8791575" y="6594475"/>
            <a:ext cx="0" cy="152400"/>
          </a:xfrm>
          <a:prstGeom prst="line">
            <a:avLst/>
          </a:prstGeom>
          <a:noFill/>
          <a:ln w="9525">
            <a:solidFill>
              <a:srgbClr val="C0C0C0"/>
            </a:solidFill>
            <a:round/>
            <a:headEnd/>
            <a:tailEnd/>
          </a:ln>
          <a:effectLst/>
        </p:spPr>
        <p:txBody>
          <a:bodyPr/>
          <a:lstStyle/>
          <a:p>
            <a:endParaRPr lang="en-US"/>
          </a:p>
        </p:txBody>
      </p:sp>
      <p:sp>
        <p:nvSpPr>
          <p:cNvPr id="853000" name="Text Box 8"/>
          <p:cNvSpPr txBox="1">
            <a:spLocks noChangeArrowheads="1"/>
          </p:cNvSpPr>
          <p:nvPr userDrawn="1"/>
        </p:nvSpPr>
        <p:spPr bwMode="auto">
          <a:xfrm>
            <a:off x="714375" y="6638925"/>
            <a:ext cx="1846263" cy="221359"/>
          </a:xfrm>
          <a:prstGeom prst="rect">
            <a:avLst/>
          </a:prstGeom>
          <a:solidFill>
            <a:schemeClr val="bg1"/>
          </a:solidFill>
          <a:ln w="9525">
            <a:noFill/>
            <a:miter lim="800000"/>
            <a:headEnd/>
            <a:tailEnd/>
          </a:ln>
          <a:effectLst/>
        </p:spPr>
        <p:txBody>
          <a:bodyPr lIns="82058" tIns="41029" rIns="82058" bIns="41029">
            <a:spAutoFit/>
          </a:bodyPr>
          <a:lstStyle/>
          <a:p>
            <a:pPr defTabSz="820738" eaLnBrk="0" hangingPunct="0">
              <a:spcBef>
                <a:spcPct val="50000"/>
              </a:spcBef>
            </a:pPr>
            <a:r>
              <a:rPr lang="en-US" sz="900" dirty="0">
                <a:solidFill>
                  <a:srgbClr val="000000"/>
                </a:solidFill>
              </a:rPr>
              <a:t>© 2005 </a:t>
            </a:r>
            <a:r>
              <a:rPr lang="en-US" sz="900" dirty="0" smtClean="0">
                <a:solidFill>
                  <a:srgbClr val="000000"/>
                </a:solidFill>
              </a:rPr>
              <a:t>Reid G. Smith</a:t>
            </a:r>
            <a:endParaRPr lang="en-US" sz="2200" dirty="0">
              <a:solidFill>
                <a:srgbClr val="000000"/>
              </a:solidFill>
              <a:latin typeface="Times New Roman" pitchFamily="18" charset="0"/>
            </a:endParaRPr>
          </a:p>
        </p:txBody>
      </p:sp>
      <p:sp>
        <p:nvSpPr>
          <p:cNvPr id="853001" name="Line 9"/>
          <p:cNvSpPr>
            <a:spLocks noChangeShapeType="1"/>
          </p:cNvSpPr>
          <p:nvPr userDrawn="1"/>
        </p:nvSpPr>
        <p:spPr bwMode="auto">
          <a:xfrm>
            <a:off x="338138" y="247650"/>
            <a:ext cx="8453437" cy="0"/>
          </a:xfrm>
          <a:prstGeom prst="line">
            <a:avLst/>
          </a:prstGeom>
          <a:noFill/>
          <a:ln w="9525">
            <a:solidFill>
              <a:srgbClr val="808080"/>
            </a:solidFill>
            <a:round/>
            <a:headEnd/>
            <a:tailEnd/>
          </a:ln>
          <a:effectLst/>
        </p:spPr>
        <p:txBody>
          <a:bodyPr/>
          <a:lstStyle/>
          <a:p>
            <a:endParaRPr lang="en-US"/>
          </a:p>
        </p:txBody>
      </p:sp>
      <p:sp>
        <p:nvSpPr>
          <p:cNvPr id="853002" name="Line 10"/>
          <p:cNvSpPr>
            <a:spLocks noChangeShapeType="1"/>
          </p:cNvSpPr>
          <p:nvPr userDrawn="1"/>
        </p:nvSpPr>
        <p:spPr bwMode="auto">
          <a:xfrm>
            <a:off x="8791575" y="247650"/>
            <a:ext cx="0" cy="152400"/>
          </a:xfrm>
          <a:prstGeom prst="line">
            <a:avLst/>
          </a:prstGeom>
          <a:noFill/>
          <a:ln w="9525">
            <a:solidFill>
              <a:srgbClr val="808080"/>
            </a:solidFill>
            <a:round/>
            <a:headEnd/>
            <a:tailEnd/>
          </a:ln>
          <a:effectLst/>
        </p:spPr>
        <p:txBody>
          <a:bodyPr/>
          <a:lstStyle/>
          <a:p>
            <a:endParaRPr lang="en-US"/>
          </a:p>
        </p:txBody>
      </p:sp>
      <p:sp>
        <p:nvSpPr>
          <p:cNvPr id="853003" name="Line 11"/>
          <p:cNvSpPr>
            <a:spLocks noChangeShapeType="1"/>
          </p:cNvSpPr>
          <p:nvPr userDrawn="1"/>
        </p:nvSpPr>
        <p:spPr bwMode="auto">
          <a:xfrm>
            <a:off x="333375" y="247650"/>
            <a:ext cx="0" cy="152400"/>
          </a:xfrm>
          <a:prstGeom prst="line">
            <a:avLst/>
          </a:prstGeom>
          <a:noFill/>
          <a:ln w="9525">
            <a:solidFill>
              <a:srgbClr val="808080"/>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Lst>
  <p:transition spd="med"/>
  <p:timing>
    <p:tnLst>
      <p:par>
        <p:cTn id="1" dur="indefinite" restart="never" nodeType="tmRoot"/>
      </p:par>
    </p:tnLst>
  </p:timing>
  <p:hf hdr="0" ftr="0" dt="0"/>
  <p:txStyles>
    <p:titleStyle>
      <a:lvl1pPr algn="r" rtl="0" fontAlgn="base">
        <a:spcBef>
          <a:spcPct val="0"/>
        </a:spcBef>
        <a:spcAft>
          <a:spcPct val="0"/>
        </a:spcAft>
        <a:defRPr sz="3200" b="1">
          <a:solidFill>
            <a:srgbClr val="00009C"/>
          </a:solidFill>
          <a:latin typeface="+mj-lt"/>
          <a:ea typeface="+mj-ea"/>
          <a:cs typeface="+mj-cs"/>
        </a:defRPr>
      </a:lvl1pPr>
      <a:lvl2pPr algn="r" rtl="0" fontAlgn="base">
        <a:spcBef>
          <a:spcPct val="0"/>
        </a:spcBef>
        <a:spcAft>
          <a:spcPct val="0"/>
        </a:spcAft>
        <a:defRPr sz="3200" b="1">
          <a:solidFill>
            <a:srgbClr val="00009C"/>
          </a:solidFill>
          <a:latin typeface="Arial" charset="0"/>
          <a:cs typeface="Arial" charset="0"/>
        </a:defRPr>
      </a:lvl2pPr>
      <a:lvl3pPr algn="r" rtl="0" fontAlgn="base">
        <a:spcBef>
          <a:spcPct val="0"/>
        </a:spcBef>
        <a:spcAft>
          <a:spcPct val="0"/>
        </a:spcAft>
        <a:defRPr sz="3200" b="1">
          <a:solidFill>
            <a:srgbClr val="00009C"/>
          </a:solidFill>
          <a:latin typeface="Arial" charset="0"/>
          <a:cs typeface="Arial" charset="0"/>
        </a:defRPr>
      </a:lvl3pPr>
      <a:lvl4pPr algn="r" rtl="0" fontAlgn="base">
        <a:spcBef>
          <a:spcPct val="0"/>
        </a:spcBef>
        <a:spcAft>
          <a:spcPct val="0"/>
        </a:spcAft>
        <a:defRPr sz="3200" b="1">
          <a:solidFill>
            <a:srgbClr val="00009C"/>
          </a:solidFill>
          <a:latin typeface="Arial" charset="0"/>
          <a:cs typeface="Arial" charset="0"/>
        </a:defRPr>
      </a:lvl4pPr>
      <a:lvl5pPr algn="r" rtl="0" fontAlgn="base">
        <a:spcBef>
          <a:spcPct val="0"/>
        </a:spcBef>
        <a:spcAft>
          <a:spcPct val="0"/>
        </a:spcAft>
        <a:defRPr sz="3200" b="1">
          <a:solidFill>
            <a:srgbClr val="00009C"/>
          </a:solidFill>
          <a:latin typeface="Arial" charset="0"/>
          <a:cs typeface="Arial" charset="0"/>
        </a:defRPr>
      </a:lvl5pPr>
      <a:lvl6pPr marL="457200" algn="r" rtl="0" fontAlgn="base">
        <a:spcBef>
          <a:spcPct val="0"/>
        </a:spcBef>
        <a:spcAft>
          <a:spcPct val="0"/>
        </a:spcAft>
        <a:defRPr sz="3200" b="1">
          <a:solidFill>
            <a:srgbClr val="00009C"/>
          </a:solidFill>
          <a:latin typeface="Arial" charset="0"/>
          <a:cs typeface="Arial" charset="0"/>
        </a:defRPr>
      </a:lvl6pPr>
      <a:lvl7pPr marL="914400" algn="r" rtl="0" fontAlgn="base">
        <a:spcBef>
          <a:spcPct val="0"/>
        </a:spcBef>
        <a:spcAft>
          <a:spcPct val="0"/>
        </a:spcAft>
        <a:defRPr sz="3200" b="1">
          <a:solidFill>
            <a:srgbClr val="00009C"/>
          </a:solidFill>
          <a:latin typeface="Arial" charset="0"/>
          <a:cs typeface="Arial" charset="0"/>
        </a:defRPr>
      </a:lvl7pPr>
      <a:lvl8pPr marL="1371600" algn="r" rtl="0" fontAlgn="base">
        <a:spcBef>
          <a:spcPct val="0"/>
        </a:spcBef>
        <a:spcAft>
          <a:spcPct val="0"/>
        </a:spcAft>
        <a:defRPr sz="3200" b="1">
          <a:solidFill>
            <a:srgbClr val="00009C"/>
          </a:solidFill>
          <a:latin typeface="Arial" charset="0"/>
          <a:cs typeface="Arial" charset="0"/>
        </a:defRPr>
      </a:lvl8pPr>
      <a:lvl9pPr marL="1828800" algn="r" rtl="0" fontAlgn="base">
        <a:spcBef>
          <a:spcPct val="0"/>
        </a:spcBef>
        <a:spcAft>
          <a:spcPct val="0"/>
        </a:spcAft>
        <a:defRPr sz="3200" b="1">
          <a:solidFill>
            <a:srgbClr val="00009C"/>
          </a:solidFill>
          <a:latin typeface="Arial" charset="0"/>
          <a:cs typeface="Arial" charset="0"/>
        </a:defRPr>
      </a:lvl9pPr>
    </p:titleStyle>
    <p:bodyStyle>
      <a:lvl1pPr marL="173038" indent="-173038" algn="l" rtl="0" fontAlgn="base">
        <a:spcBef>
          <a:spcPct val="20000"/>
        </a:spcBef>
        <a:spcAft>
          <a:spcPct val="0"/>
        </a:spcAft>
        <a:buClr>
          <a:srgbClr val="808080"/>
        </a:buClr>
        <a:buChar char="•"/>
        <a:defRPr sz="2800">
          <a:solidFill>
            <a:srgbClr val="00009C"/>
          </a:solidFill>
          <a:latin typeface="+mn-lt"/>
          <a:ea typeface="+mn-ea"/>
          <a:cs typeface="+mn-cs"/>
        </a:defRPr>
      </a:lvl1pPr>
      <a:lvl2pPr marL="571500" indent="-228600" algn="l" rtl="0" fontAlgn="base">
        <a:spcBef>
          <a:spcPct val="20000"/>
        </a:spcBef>
        <a:spcAft>
          <a:spcPct val="0"/>
        </a:spcAft>
        <a:buClr>
          <a:srgbClr val="808080"/>
        </a:buClr>
        <a:buFont typeface="Times New Roman" pitchFamily="18" charset="0"/>
        <a:buChar char="–"/>
        <a:defRPr sz="2400">
          <a:solidFill>
            <a:srgbClr val="00009C"/>
          </a:solidFill>
          <a:latin typeface="+mn-lt"/>
          <a:cs typeface="+mn-cs"/>
        </a:defRPr>
      </a:lvl2pPr>
      <a:lvl3pPr marL="858838" indent="-173038" algn="l" rtl="0" fontAlgn="base">
        <a:spcBef>
          <a:spcPct val="20000"/>
        </a:spcBef>
        <a:spcAft>
          <a:spcPct val="0"/>
        </a:spcAft>
        <a:buClr>
          <a:srgbClr val="808080"/>
        </a:buClr>
        <a:buFont typeface="Arial" charset="0"/>
        <a:buChar char="▪"/>
        <a:defRPr sz="2000">
          <a:solidFill>
            <a:srgbClr val="00009C"/>
          </a:solidFill>
          <a:latin typeface="+mn-lt"/>
          <a:cs typeface="+mn-cs"/>
        </a:defRPr>
      </a:lvl3pPr>
      <a:lvl4pPr marL="1147763" indent="-165100" algn="l" rtl="0" fontAlgn="base">
        <a:spcBef>
          <a:spcPct val="20000"/>
        </a:spcBef>
        <a:spcAft>
          <a:spcPct val="0"/>
        </a:spcAft>
        <a:buClr>
          <a:srgbClr val="808080"/>
        </a:buClr>
        <a:buFont typeface="Arial" charset="0"/>
        <a:buChar char="▫"/>
        <a:defRPr>
          <a:solidFill>
            <a:srgbClr val="000000"/>
          </a:solidFill>
          <a:latin typeface="+mn-lt"/>
          <a:cs typeface="+mn-cs"/>
        </a:defRPr>
      </a:lvl4pPr>
      <a:lvl5pPr marL="1427163" indent="-165100" algn="l" rtl="0" fontAlgn="base">
        <a:spcBef>
          <a:spcPct val="20000"/>
        </a:spcBef>
        <a:spcAft>
          <a:spcPct val="0"/>
        </a:spcAft>
        <a:buClr>
          <a:srgbClr val="808080"/>
        </a:buClr>
        <a:buFont typeface="Times New Roman" pitchFamily="18" charset="0"/>
        <a:buChar char="◦"/>
        <a:defRPr sz="1600">
          <a:solidFill>
            <a:srgbClr val="000000"/>
          </a:solidFill>
          <a:latin typeface="+mn-lt"/>
          <a:cs typeface="+mn-cs"/>
        </a:defRPr>
      </a:lvl5pPr>
      <a:lvl6pPr marL="1884363" indent="-165100" algn="l" rtl="0" fontAlgn="base">
        <a:spcBef>
          <a:spcPct val="20000"/>
        </a:spcBef>
        <a:spcAft>
          <a:spcPct val="0"/>
        </a:spcAft>
        <a:buClr>
          <a:srgbClr val="808080"/>
        </a:buClr>
        <a:buFont typeface="Times New Roman" pitchFamily="18" charset="0"/>
        <a:buChar char="◦"/>
        <a:defRPr sz="1600">
          <a:solidFill>
            <a:srgbClr val="000000"/>
          </a:solidFill>
          <a:latin typeface="+mn-lt"/>
          <a:cs typeface="+mn-cs"/>
        </a:defRPr>
      </a:lvl6pPr>
      <a:lvl7pPr marL="2341563" indent="-165100" algn="l" rtl="0" fontAlgn="base">
        <a:spcBef>
          <a:spcPct val="20000"/>
        </a:spcBef>
        <a:spcAft>
          <a:spcPct val="0"/>
        </a:spcAft>
        <a:buClr>
          <a:srgbClr val="808080"/>
        </a:buClr>
        <a:buFont typeface="Times New Roman" pitchFamily="18" charset="0"/>
        <a:buChar char="◦"/>
        <a:defRPr sz="1600">
          <a:solidFill>
            <a:srgbClr val="000000"/>
          </a:solidFill>
          <a:latin typeface="+mn-lt"/>
          <a:cs typeface="+mn-cs"/>
        </a:defRPr>
      </a:lvl7pPr>
      <a:lvl8pPr marL="2798763" indent="-165100" algn="l" rtl="0" fontAlgn="base">
        <a:spcBef>
          <a:spcPct val="20000"/>
        </a:spcBef>
        <a:spcAft>
          <a:spcPct val="0"/>
        </a:spcAft>
        <a:buClr>
          <a:srgbClr val="808080"/>
        </a:buClr>
        <a:buFont typeface="Times New Roman" pitchFamily="18" charset="0"/>
        <a:buChar char="◦"/>
        <a:defRPr sz="1600">
          <a:solidFill>
            <a:srgbClr val="000000"/>
          </a:solidFill>
          <a:latin typeface="+mn-lt"/>
          <a:cs typeface="+mn-cs"/>
        </a:defRPr>
      </a:lvl8pPr>
      <a:lvl9pPr marL="3255963" indent="-165100" algn="l" rtl="0" fontAlgn="base">
        <a:spcBef>
          <a:spcPct val="20000"/>
        </a:spcBef>
        <a:spcAft>
          <a:spcPct val="0"/>
        </a:spcAft>
        <a:buClr>
          <a:srgbClr val="808080"/>
        </a:buClr>
        <a:buFont typeface="Times New Roman" pitchFamily="18" charset="0"/>
        <a:buChar char="◦"/>
        <a:defRPr sz="16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hyperlink" Target="http://www.reidgsmith.com/Connections.htm"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2"/>
          <p:cNvSpPr>
            <a:spLocks noGrp="1"/>
          </p:cNvSpPr>
          <p:nvPr>
            <p:ph type="sldNum" sz="quarter" idx="10"/>
          </p:nvPr>
        </p:nvSpPr>
        <p:spPr/>
        <p:txBody>
          <a:bodyPr/>
          <a:lstStyle/>
          <a:p>
            <a:fld id="{807A934C-DB17-4E83-871F-9FB80111905D}" type="slidenum">
              <a:rPr lang="en-US"/>
              <a:pPr/>
              <a:t>1</a:t>
            </a:fld>
            <a:endParaRPr lang="en-US"/>
          </a:p>
        </p:txBody>
      </p:sp>
      <p:grpSp>
        <p:nvGrpSpPr>
          <p:cNvPr id="855042" name="Group 2"/>
          <p:cNvGrpSpPr>
            <a:grpSpLocks/>
          </p:cNvGrpSpPr>
          <p:nvPr/>
        </p:nvGrpSpPr>
        <p:grpSpPr bwMode="auto">
          <a:xfrm>
            <a:off x="3886200" y="1117600"/>
            <a:ext cx="5397500" cy="5207000"/>
            <a:chOff x="2448" y="272"/>
            <a:chExt cx="3400" cy="3280"/>
          </a:xfrm>
        </p:grpSpPr>
        <p:pic>
          <p:nvPicPr>
            <p:cNvPr id="855043" name="Picture 3" descr="Annual Report Background"/>
            <p:cNvPicPr>
              <a:picLocks noChangeAspect="1" noChangeArrowheads="1"/>
            </p:cNvPicPr>
            <p:nvPr/>
          </p:nvPicPr>
          <p:blipFill>
            <a:blip r:embed="rId3"/>
            <a:srcRect/>
            <a:stretch>
              <a:fillRect/>
            </a:stretch>
          </p:blipFill>
          <p:spPr bwMode="auto">
            <a:xfrm>
              <a:off x="2448" y="272"/>
              <a:ext cx="3400" cy="3280"/>
            </a:xfrm>
            <a:prstGeom prst="rect">
              <a:avLst/>
            </a:prstGeom>
            <a:noFill/>
          </p:spPr>
        </p:pic>
        <p:sp>
          <p:nvSpPr>
            <p:cNvPr id="855044" name="Text Box 4"/>
            <p:cNvSpPr txBox="1">
              <a:spLocks noChangeArrowheads="1"/>
            </p:cNvSpPr>
            <p:nvPr/>
          </p:nvSpPr>
          <p:spPr bwMode="auto">
            <a:xfrm rot="1868412">
              <a:off x="3862" y="988"/>
              <a:ext cx="1438" cy="288"/>
            </a:xfrm>
            <a:prstGeom prst="rect">
              <a:avLst/>
            </a:prstGeom>
            <a:noFill/>
            <a:ln w="9525">
              <a:noFill/>
              <a:miter lim="800000"/>
              <a:headEnd/>
              <a:tailEnd/>
            </a:ln>
            <a:effectLst>
              <a:outerShdw dist="12700" dir="5400000" algn="ctr" rotWithShape="0">
                <a:srgbClr val="005C9F"/>
              </a:outerShdw>
            </a:effectLst>
          </p:spPr>
          <p:txBody>
            <a:bodyPr wrap="none">
              <a:spAutoFit/>
            </a:bodyPr>
            <a:lstStyle/>
            <a:p>
              <a:pPr>
                <a:spcBef>
                  <a:spcPct val="0"/>
                </a:spcBef>
              </a:pPr>
              <a:r>
                <a:rPr lang="en-US" sz="2400" b="1">
                  <a:solidFill>
                    <a:srgbClr val="D70028"/>
                  </a:solidFill>
                  <a:cs typeface="Arial" charset="0"/>
                </a:rPr>
                <a:t>Annual Report</a:t>
              </a:r>
            </a:p>
          </p:txBody>
        </p:sp>
      </p:grpSp>
      <p:sp>
        <p:nvSpPr>
          <p:cNvPr id="855045" name="Rectangle 5"/>
          <p:cNvSpPr>
            <a:spLocks noGrp="1" noChangeArrowheads="1"/>
          </p:cNvSpPr>
          <p:nvPr>
            <p:ph type="title" idx="4294967295"/>
          </p:nvPr>
        </p:nvSpPr>
        <p:spPr>
          <a:xfrm>
            <a:off x="346075" y="273050"/>
            <a:ext cx="8416925" cy="685800"/>
          </a:xfrm>
        </p:spPr>
        <p:txBody>
          <a:bodyPr/>
          <a:lstStyle/>
          <a:p>
            <a:r>
              <a:rPr lang="en-GB"/>
              <a:t>Knowledge Connections</a:t>
            </a:r>
            <a:endParaRPr lang="en-US"/>
          </a:p>
        </p:txBody>
      </p:sp>
      <p:sp>
        <p:nvSpPr>
          <p:cNvPr id="855046" name="Text Box 6"/>
          <p:cNvSpPr txBox="1">
            <a:spLocks noChangeArrowheads="1"/>
          </p:cNvSpPr>
          <p:nvPr/>
        </p:nvSpPr>
        <p:spPr bwMode="auto">
          <a:xfrm rot="1900061">
            <a:off x="4643438" y="2438400"/>
            <a:ext cx="2290762" cy="1746250"/>
          </a:xfrm>
          <a:prstGeom prst="rect">
            <a:avLst/>
          </a:prstGeom>
          <a:noFill/>
          <a:ln w="9525">
            <a:noFill/>
            <a:miter lim="800000"/>
            <a:headEnd/>
            <a:tailEnd/>
          </a:ln>
          <a:effectLst/>
        </p:spPr>
        <p:txBody>
          <a:bodyPr>
            <a:spAutoFit/>
          </a:bodyPr>
          <a:lstStyle/>
          <a:p>
            <a:pPr marL="114300" indent="-114300" eaLnBrk="0" hangingPunct="0">
              <a:lnSpc>
                <a:spcPct val="75000"/>
              </a:lnSpc>
              <a:buFontTx/>
              <a:buChar char="•"/>
            </a:pPr>
            <a:r>
              <a:rPr lang="en-US" altLang="en-US" sz="1600" b="1">
                <a:solidFill>
                  <a:srgbClr val="000000"/>
                </a:solidFill>
                <a:latin typeface="Arial Narrow" pitchFamily="34" charset="0"/>
                <a:cs typeface="Arial" charset="0"/>
              </a:rPr>
              <a:t>Reduced cost </a:t>
            </a:r>
          </a:p>
          <a:p>
            <a:pPr marL="114300" indent="-114300" eaLnBrk="0" hangingPunct="0">
              <a:lnSpc>
                <a:spcPct val="75000"/>
              </a:lnSpc>
              <a:buFontTx/>
              <a:buChar char="•"/>
            </a:pPr>
            <a:r>
              <a:rPr lang="en-US" altLang="en-US" sz="1600" b="1">
                <a:solidFill>
                  <a:srgbClr val="000000"/>
                </a:solidFill>
                <a:latin typeface="Arial Narrow" pitchFamily="34" charset="0"/>
                <a:cs typeface="Arial" charset="0"/>
              </a:rPr>
              <a:t>Increased efficiency</a:t>
            </a:r>
          </a:p>
          <a:p>
            <a:pPr marL="114300" indent="-114300" eaLnBrk="0" hangingPunct="0">
              <a:lnSpc>
                <a:spcPct val="75000"/>
              </a:lnSpc>
              <a:buFontTx/>
              <a:buChar char="•"/>
            </a:pPr>
            <a:r>
              <a:rPr lang="en-US" altLang="en-US" sz="1600" b="1">
                <a:solidFill>
                  <a:srgbClr val="000000"/>
                </a:solidFill>
                <a:latin typeface="Arial Narrow" pitchFamily="34" charset="0"/>
                <a:cs typeface="Arial" charset="0"/>
              </a:rPr>
              <a:t>Improved products &amp; services</a:t>
            </a:r>
          </a:p>
          <a:p>
            <a:pPr marL="114300" indent="-114300" eaLnBrk="0" hangingPunct="0">
              <a:lnSpc>
                <a:spcPct val="75000"/>
              </a:lnSpc>
              <a:buFontTx/>
              <a:buChar char="•"/>
            </a:pPr>
            <a:r>
              <a:rPr lang="en-US" altLang="en-US" sz="1600" b="1">
                <a:solidFill>
                  <a:srgbClr val="000000"/>
                </a:solidFill>
                <a:latin typeface="Arial Narrow" pitchFamily="34" charset="0"/>
                <a:cs typeface="Arial" charset="0"/>
              </a:rPr>
              <a:t>Better, faster decisions</a:t>
            </a:r>
          </a:p>
          <a:p>
            <a:pPr marL="114300" indent="-114300" eaLnBrk="0" hangingPunct="0">
              <a:lnSpc>
                <a:spcPct val="75000"/>
              </a:lnSpc>
              <a:buFontTx/>
              <a:buChar char="•"/>
            </a:pPr>
            <a:r>
              <a:rPr lang="en-US" altLang="en-US" sz="1600" b="1">
                <a:solidFill>
                  <a:srgbClr val="000000"/>
                </a:solidFill>
                <a:latin typeface="Arial Narrow" pitchFamily="34" charset="0"/>
                <a:cs typeface="Arial" charset="0"/>
              </a:rPr>
              <a:t>Energized innovation</a:t>
            </a:r>
          </a:p>
          <a:p>
            <a:pPr marL="114300" indent="-114300" eaLnBrk="0" hangingPunct="0">
              <a:lnSpc>
                <a:spcPct val="75000"/>
              </a:lnSpc>
              <a:buFontTx/>
              <a:buChar char="•"/>
            </a:pPr>
            <a:r>
              <a:rPr lang="en-US" altLang="en-US" sz="1600" b="1">
                <a:solidFill>
                  <a:srgbClr val="000000"/>
                </a:solidFill>
                <a:latin typeface="Arial Narrow" pitchFamily="34" charset="0"/>
                <a:cs typeface="Arial" charset="0"/>
              </a:rPr>
              <a:t>Business transformation</a:t>
            </a:r>
          </a:p>
        </p:txBody>
      </p:sp>
      <p:grpSp>
        <p:nvGrpSpPr>
          <p:cNvPr id="855047" name="Group 7"/>
          <p:cNvGrpSpPr>
            <a:grpSpLocks/>
          </p:cNvGrpSpPr>
          <p:nvPr/>
        </p:nvGrpSpPr>
        <p:grpSpPr bwMode="auto">
          <a:xfrm>
            <a:off x="2514600" y="3733800"/>
            <a:ext cx="3048000" cy="1612900"/>
            <a:chOff x="1584" y="1680"/>
            <a:chExt cx="1920" cy="1016"/>
          </a:xfrm>
        </p:grpSpPr>
        <p:pic>
          <p:nvPicPr>
            <p:cNvPr id="855048" name="Picture 8" descr="new_arrow"/>
            <p:cNvPicPr>
              <a:picLocks noChangeAspect="1" noChangeArrowheads="1"/>
            </p:cNvPicPr>
            <p:nvPr/>
          </p:nvPicPr>
          <p:blipFill>
            <a:blip r:embed="rId4"/>
            <a:srcRect/>
            <a:stretch>
              <a:fillRect/>
            </a:stretch>
          </p:blipFill>
          <p:spPr bwMode="auto">
            <a:xfrm>
              <a:off x="1584" y="1680"/>
              <a:ext cx="1920" cy="1016"/>
            </a:xfrm>
            <a:prstGeom prst="rect">
              <a:avLst/>
            </a:prstGeom>
            <a:noFill/>
            <a:ln w="9525">
              <a:noFill/>
              <a:miter lim="800000"/>
              <a:headEnd/>
              <a:tailEnd/>
            </a:ln>
            <a:effectLst/>
          </p:spPr>
        </p:pic>
        <p:sp>
          <p:nvSpPr>
            <p:cNvPr id="855049" name="Text Box 9"/>
            <p:cNvSpPr txBox="1">
              <a:spLocks noChangeArrowheads="1"/>
            </p:cNvSpPr>
            <p:nvPr/>
          </p:nvSpPr>
          <p:spPr bwMode="auto">
            <a:xfrm>
              <a:off x="2533" y="1974"/>
              <a:ext cx="713" cy="404"/>
            </a:xfrm>
            <a:prstGeom prst="rect">
              <a:avLst/>
            </a:prstGeom>
            <a:noFill/>
            <a:ln w="9525">
              <a:noFill/>
              <a:miter lim="800000"/>
              <a:headEnd/>
              <a:tailEnd/>
            </a:ln>
            <a:effectLst/>
          </p:spPr>
          <p:txBody>
            <a:bodyPr wrap="none">
              <a:spAutoFit/>
            </a:bodyPr>
            <a:lstStyle/>
            <a:p>
              <a:pPr algn="ctr" eaLnBrk="0" hangingPunct="0">
                <a:spcBef>
                  <a:spcPct val="20000"/>
                </a:spcBef>
              </a:pPr>
              <a:r>
                <a:rPr kumimoji="1" lang="en-US" b="1">
                  <a:solidFill>
                    <a:schemeClr val="bg1"/>
                  </a:solidFill>
                  <a:latin typeface="Arial Narrow" pitchFamily="34" charset="0"/>
                  <a:cs typeface="Arial" charset="0"/>
                </a:rPr>
                <a:t>People to</a:t>
              </a:r>
              <a:br>
                <a:rPr kumimoji="1" lang="en-US" b="1">
                  <a:solidFill>
                    <a:schemeClr val="bg1"/>
                  </a:solidFill>
                  <a:latin typeface="Arial Narrow" pitchFamily="34" charset="0"/>
                  <a:cs typeface="Arial" charset="0"/>
                </a:rPr>
              </a:br>
              <a:r>
                <a:rPr kumimoji="1" lang="en-US" b="1">
                  <a:solidFill>
                    <a:schemeClr val="bg1"/>
                  </a:solidFill>
                  <a:latin typeface="Arial Narrow" pitchFamily="34" charset="0"/>
                  <a:cs typeface="Arial" charset="0"/>
                </a:rPr>
                <a:t>Workflows</a:t>
              </a:r>
            </a:p>
          </p:txBody>
        </p:sp>
      </p:grpSp>
      <p:grpSp>
        <p:nvGrpSpPr>
          <p:cNvPr id="855050" name="Group 10"/>
          <p:cNvGrpSpPr>
            <a:grpSpLocks/>
          </p:cNvGrpSpPr>
          <p:nvPr/>
        </p:nvGrpSpPr>
        <p:grpSpPr bwMode="auto">
          <a:xfrm>
            <a:off x="1524000" y="3022600"/>
            <a:ext cx="2743200" cy="1447800"/>
            <a:chOff x="912" y="1248"/>
            <a:chExt cx="1728" cy="912"/>
          </a:xfrm>
        </p:grpSpPr>
        <p:pic>
          <p:nvPicPr>
            <p:cNvPr id="855051" name="Picture 11" descr="new_arrow"/>
            <p:cNvPicPr>
              <a:picLocks noChangeAspect="1" noChangeArrowheads="1"/>
            </p:cNvPicPr>
            <p:nvPr/>
          </p:nvPicPr>
          <p:blipFill>
            <a:blip r:embed="rId4"/>
            <a:srcRect/>
            <a:stretch>
              <a:fillRect/>
            </a:stretch>
          </p:blipFill>
          <p:spPr bwMode="auto">
            <a:xfrm>
              <a:off x="912" y="1248"/>
              <a:ext cx="1728" cy="912"/>
            </a:xfrm>
            <a:prstGeom prst="rect">
              <a:avLst/>
            </a:prstGeom>
            <a:noFill/>
            <a:ln w="9525">
              <a:noFill/>
              <a:miter lim="800000"/>
              <a:headEnd/>
              <a:tailEnd/>
            </a:ln>
            <a:effectLst/>
          </p:spPr>
        </p:pic>
        <p:sp>
          <p:nvSpPr>
            <p:cNvPr id="855052" name="Text Box 12"/>
            <p:cNvSpPr txBox="1">
              <a:spLocks noChangeArrowheads="1"/>
            </p:cNvSpPr>
            <p:nvPr/>
          </p:nvSpPr>
          <p:spPr bwMode="auto">
            <a:xfrm>
              <a:off x="1458" y="1415"/>
              <a:ext cx="864" cy="577"/>
            </a:xfrm>
            <a:prstGeom prst="rect">
              <a:avLst/>
            </a:prstGeom>
            <a:noFill/>
            <a:ln w="9525">
              <a:noFill/>
              <a:miter lim="800000"/>
              <a:headEnd/>
              <a:tailEnd/>
            </a:ln>
            <a:effectLst/>
          </p:spPr>
          <p:txBody>
            <a:bodyPr wrap="none">
              <a:spAutoFit/>
            </a:bodyPr>
            <a:lstStyle/>
            <a:p>
              <a:pPr algn="ctr" eaLnBrk="0" hangingPunct="0">
                <a:spcBef>
                  <a:spcPct val="20000"/>
                </a:spcBef>
              </a:pPr>
              <a:r>
                <a:rPr kumimoji="1" lang="en-US" b="1">
                  <a:solidFill>
                    <a:schemeClr val="bg1"/>
                  </a:solidFill>
                  <a:latin typeface="Arial Narrow" pitchFamily="34" charset="0"/>
                  <a:cs typeface="Arial" charset="0"/>
                </a:rPr>
                <a:t>People to</a:t>
              </a:r>
              <a:br>
                <a:rPr kumimoji="1" lang="en-US" b="1">
                  <a:solidFill>
                    <a:schemeClr val="bg1"/>
                  </a:solidFill>
                  <a:latin typeface="Arial Narrow" pitchFamily="34" charset="0"/>
                  <a:cs typeface="Arial" charset="0"/>
                </a:rPr>
              </a:br>
              <a:r>
                <a:rPr kumimoji="1" lang="en-US" b="1">
                  <a:solidFill>
                    <a:schemeClr val="bg1"/>
                  </a:solidFill>
                  <a:latin typeface="Arial Narrow" pitchFamily="34" charset="0"/>
                  <a:cs typeface="Arial" charset="0"/>
                </a:rPr>
                <a:t>Communities</a:t>
              </a:r>
              <a:br>
                <a:rPr kumimoji="1" lang="en-US" b="1">
                  <a:solidFill>
                    <a:schemeClr val="bg1"/>
                  </a:solidFill>
                  <a:latin typeface="Arial Narrow" pitchFamily="34" charset="0"/>
                  <a:cs typeface="Arial" charset="0"/>
                </a:rPr>
              </a:br>
              <a:r>
                <a:rPr kumimoji="1" lang="en-US" b="1">
                  <a:solidFill>
                    <a:schemeClr val="bg1"/>
                  </a:solidFill>
                  <a:latin typeface="Arial Narrow" pitchFamily="34" charset="0"/>
                  <a:cs typeface="Arial" charset="0"/>
                </a:rPr>
                <a:t>of Practice</a:t>
              </a:r>
            </a:p>
          </p:txBody>
        </p:sp>
      </p:grpSp>
      <p:grpSp>
        <p:nvGrpSpPr>
          <p:cNvPr id="855053" name="Group 13"/>
          <p:cNvGrpSpPr>
            <a:grpSpLocks/>
          </p:cNvGrpSpPr>
          <p:nvPr/>
        </p:nvGrpSpPr>
        <p:grpSpPr bwMode="auto">
          <a:xfrm>
            <a:off x="1524000" y="4546600"/>
            <a:ext cx="2743200" cy="1447800"/>
            <a:chOff x="960" y="2688"/>
            <a:chExt cx="1728" cy="912"/>
          </a:xfrm>
        </p:grpSpPr>
        <p:pic>
          <p:nvPicPr>
            <p:cNvPr id="855054" name="Picture 14" descr="new_arrow"/>
            <p:cNvPicPr>
              <a:picLocks noChangeAspect="1" noChangeArrowheads="1"/>
            </p:cNvPicPr>
            <p:nvPr/>
          </p:nvPicPr>
          <p:blipFill>
            <a:blip r:embed="rId4"/>
            <a:srcRect/>
            <a:stretch>
              <a:fillRect/>
            </a:stretch>
          </p:blipFill>
          <p:spPr bwMode="auto">
            <a:xfrm>
              <a:off x="960" y="2688"/>
              <a:ext cx="1728" cy="912"/>
            </a:xfrm>
            <a:prstGeom prst="rect">
              <a:avLst/>
            </a:prstGeom>
            <a:noFill/>
            <a:ln w="9525">
              <a:noFill/>
              <a:miter lim="800000"/>
              <a:headEnd/>
              <a:tailEnd/>
            </a:ln>
            <a:effectLst/>
          </p:spPr>
        </p:pic>
        <p:sp>
          <p:nvSpPr>
            <p:cNvPr id="855055" name="Text Box 15"/>
            <p:cNvSpPr txBox="1">
              <a:spLocks noChangeArrowheads="1"/>
            </p:cNvSpPr>
            <p:nvPr/>
          </p:nvSpPr>
          <p:spPr bwMode="auto">
            <a:xfrm>
              <a:off x="1370" y="2856"/>
              <a:ext cx="1089" cy="577"/>
            </a:xfrm>
            <a:prstGeom prst="rect">
              <a:avLst/>
            </a:prstGeom>
            <a:noFill/>
            <a:ln w="9525">
              <a:noFill/>
              <a:miter lim="800000"/>
              <a:headEnd/>
              <a:tailEnd/>
            </a:ln>
            <a:effectLst/>
          </p:spPr>
          <p:txBody>
            <a:bodyPr wrap="none">
              <a:spAutoFit/>
            </a:bodyPr>
            <a:lstStyle/>
            <a:p>
              <a:pPr algn="ctr" eaLnBrk="0" hangingPunct="0">
                <a:spcBef>
                  <a:spcPct val="20000"/>
                </a:spcBef>
              </a:pPr>
              <a:r>
                <a:rPr kumimoji="1" lang="en-US" b="1">
                  <a:solidFill>
                    <a:schemeClr val="bg1"/>
                  </a:solidFill>
                  <a:latin typeface="Arial Narrow" pitchFamily="34" charset="0"/>
                  <a:cs typeface="Arial" charset="0"/>
                </a:rPr>
                <a:t>People to</a:t>
              </a:r>
              <a:br>
                <a:rPr kumimoji="1" lang="en-US" b="1">
                  <a:solidFill>
                    <a:schemeClr val="bg1"/>
                  </a:solidFill>
                  <a:latin typeface="Arial Narrow" pitchFamily="34" charset="0"/>
                  <a:cs typeface="Arial" charset="0"/>
                </a:rPr>
              </a:br>
              <a:r>
                <a:rPr kumimoji="1" lang="en-US" b="1">
                  <a:solidFill>
                    <a:schemeClr val="bg1"/>
                  </a:solidFill>
                  <a:latin typeface="Arial Narrow" pitchFamily="34" charset="0"/>
                  <a:cs typeface="Arial" charset="0"/>
                </a:rPr>
                <a:t>Best Practices &amp;</a:t>
              </a:r>
              <a:br>
                <a:rPr kumimoji="1" lang="en-US" b="1">
                  <a:solidFill>
                    <a:schemeClr val="bg1"/>
                  </a:solidFill>
                  <a:latin typeface="Arial Narrow" pitchFamily="34" charset="0"/>
                  <a:cs typeface="Arial" charset="0"/>
                </a:rPr>
              </a:br>
              <a:r>
                <a:rPr kumimoji="1" lang="en-US" b="1">
                  <a:solidFill>
                    <a:schemeClr val="bg1"/>
                  </a:solidFill>
                  <a:latin typeface="Arial Narrow" pitchFamily="34" charset="0"/>
                  <a:cs typeface="Arial" charset="0"/>
                </a:rPr>
                <a:t>Lessons Learned</a:t>
              </a:r>
            </a:p>
          </p:txBody>
        </p:sp>
      </p:grpSp>
      <p:grpSp>
        <p:nvGrpSpPr>
          <p:cNvPr id="855056" name="Group 16"/>
          <p:cNvGrpSpPr>
            <a:grpSpLocks/>
          </p:cNvGrpSpPr>
          <p:nvPr/>
        </p:nvGrpSpPr>
        <p:grpSpPr bwMode="auto">
          <a:xfrm>
            <a:off x="11113" y="3136900"/>
            <a:ext cx="2209800" cy="1219200"/>
            <a:chOff x="0" y="1320"/>
            <a:chExt cx="1392" cy="768"/>
          </a:xfrm>
        </p:grpSpPr>
        <p:pic>
          <p:nvPicPr>
            <p:cNvPr id="855057" name="Picture 17" descr="new_arrow"/>
            <p:cNvPicPr>
              <a:picLocks noChangeAspect="1" noChangeArrowheads="1"/>
            </p:cNvPicPr>
            <p:nvPr/>
          </p:nvPicPr>
          <p:blipFill>
            <a:blip r:embed="rId4"/>
            <a:srcRect/>
            <a:stretch>
              <a:fillRect/>
            </a:stretch>
          </p:blipFill>
          <p:spPr bwMode="auto">
            <a:xfrm>
              <a:off x="0" y="1320"/>
              <a:ext cx="1392" cy="768"/>
            </a:xfrm>
            <a:prstGeom prst="rect">
              <a:avLst/>
            </a:prstGeom>
            <a:noFill/>
            <a:ln w="9525">
              <a:noFill/>
              <a:miter lim="800000"/>
              <a:headEnd/>
              <a:tailEnd/>
            </a:ln>
            <a:effectLst/>
          </p:spPr>
        </p:pic>
        <p:sp>
          <p:nvSpPr>
            <p:cNvPr id="855058" name="Text Box 18"/>
            <p:cNvSpPr txBox="1">
              <a:spLocks noChangeArrowheads="1"/>
            </p:cNvSpPr>
            <p:nvPr/>
          </p:nvSpPr>
          <p:spPr bwMode="auto">
            <a:xfrm>
              <a:off x="372" y="1498"/>
              <a:ext cx="648" cy="404"/>
            </a:xfrm>
            <a:prstGeom prst="rect">
              <a:avLst/>
            </a:prstGeom>
            <a:noFill/>
            <a:ln w="9525">
              <a:noFill/>
              <a:miter lim="800000"/>
              <a:headEnd/>
              <a:tailEnd/>
            </a:ln>
            <a:effectLst/>
          </p:spPr>
          <p:txBody>
            <a:bodyPr wrap="none">
              <a:spAutoFit/>
            </a:bodyPr>
            <a:lstStyle/>
            <a:p>
              <a:pPr algn="ctr" eaLnBrk="0" hangingPunct="0">
                <a:spcBef>
                  <a:spcPct val="20000"/>
                </a:spcBef>
              </a:pPr>
              <a:r>
                <a:rPr kumimoji="1" lang="en-US" b="1">
                  <a:solidFill>
                    <a:schemeClr val="bg1"/>
                  </a:solidFill>
                  <a:latin typeface="Arial Narrow" pitchFamily="34" charset="0"/>
                  <a:cs typeface="Arial" charset="0"/>
                </a:rPr>
                <a:t>People to</a:t>
              </a:r>
              <a:br>
                <a:rPr kumimoji="1" lang="en-US" b="1">
                  <a:solidFill>
                    <a:schemeClr val="bg1"/>
                  </a:solidFill>
                  <a:latin typeface="Arial Narrow" pitchFamily="34" charset="0"/>
                  <a:cs typeface="Arial" charset="0"/>
                </a:rPr>
              </a:br>
              <a:r>
                <a:rPr kumimoji="1" lang="en-GB" b="1">
                  <a:solidFill>
                    <a:schemeClr val="bg1"/>
                  </a:solidFill>
                  <a:latin typeface="Arial Narrow" pitchFamily="34" charset="0"/>
                  <a:cs typeface="Arial" charset="0"/>
                </a:rPr>
                <a:t>People</a:t>
              </a:r>
              <a:endParaRPr kumimoji="1" lang="en-US" b="1">
                <a:solidFill>
                  <a:schemeClr val="bg1"/>
                </a:solidFill>
                <a:latin typeface="Arial Narrow" pitchFamily="34" charset="0"/>
                <a:cs typeface="Arial" charset="0"/>
              </a:endParaRPr>
            </a:p>
          </p:txBody>
        </p:sp>
      </p:grpSp>
      <p:grpSp>
        <p:nvGrpSpPr>
          <p:cNvPr id="855059" name="Group 19"/>
          <p:cNvGrpSpPr>
            <a:grpSpLocks/>
          </p:cNvGrpSpPr>
          <p:nvPr/>
        </p:nvGrpSpPr>
        <p:grpSpPr bwMode="auto">
          <a:xfrm>
            <a:off x="11113" y="4660900"/>
            <a:ext cx="2209800" cy="1219200"/>
            <a:chOff x="0" y="2280"/>
            <a:chExt cx="1392" cy="768"/>
          </a:xfrm>
        </p:grpSpPr>
        <p:pic>
          <p:nvPicPr>
            <p:cNvPr id="855060" name="Picture 20" descr="new_arrow"/>
            <p:cNvPicPr>
              <a:picLocks noChangeAspect="1" noChangeArrowheads="1"/>
            </p:cNvPicPr>
            <p:nvPr/>
          </p:nvPicPr>
          <p:blipFill>
            <a:blip r:embed="rId4"/>
            <a:srcRect/>
            <a:stretch>
              <a:fillRect/>
            </a:stretch>
          </p:blipFill>
          <p:spPr bwMode="auto">
            <a:xfrm>
              <a:off x="0" y="2280"/>
              <a:ext cx="1392" cy="768"/>
            </a:xfrm>
            <a:prstGeom prst="rect">
              <a:avLst/>
            </a:prstGeom>
            <a:noFill/>
            <a:ln w="9525">
              <a:noFill/>
              <a:miter lim="800000"/>
              <a:headEnd/>
              <a:tailEnd/>
            </a:ln>
            <a:effectLst/>
          </p:spPr>
        </p:pic>
        <p:sp>
          <p:nvSpPr>
            <p:cNvPr id="855061" name="Text Box 21"/>
            <p:cNvSpPr txBox="1">
              <a:spLocks noChangeArrowheads="1"/>
            </p:cNvSpPr>
            <p:nvPr/>
          </p:nvSpPr>
          <p:spPr bwMode="auto">
            <a:xfrm>
              <a:off x="313" y="2465"/>
              <a:ext cx="765" cy="404"/>
            </a:xfrm>
            <a:prstGeom prst="rect">
              <a:avLst/>
            </a:prstGeom>
            <a:noFill/>
            <a:ln w="9525">
              <a:noFill/>
              <a:miter lim="800000"/>
              <a:headEnd/>
              <a:tailEnd/>
            </a:ln>
            <a:effectLst/>
          </p:spPr>
          <p:txBody>
            <a:bodyPr wrap="none">
              <a:spAutoFit/>
            </a:bodyPr>
            <a:lstStyle/>
            <a:p>
              <a:pPr algn="ctr" eaLnBrk="0" hangingPunct="0">
                <a:spcBef>
                  <a:spcPct val="20000"/>
                </a:spcBef>
              </a:pPr>
              <a:r>
                <a:rPr kumimoji="1" lang="en-US" b="1">
                  <a:solidFill>
                    <a:schemeClr val="bg1"/>
                  </a:solidFill>
                  <a:latin typeface="Arial Narrow" pitchFamily="34" charset="0"/>
                  <a:cs typeface="Arial" charset="0"/>
                </a:rPr>
                <a:t>People to</a:t>
              </a:r>
              <a:br>
                <a:rPr kumimoji="1" lang="en-US" b="1">
                  <a:solidFill>
                    <a:schemeClr val="bg1"/>
                  </a:solidFill>
                  <a:latin typeface="Arial Narrow" pitchFamily="34" charset="0"/>
                  <a:cs typeface="Arial" charset="0"/>
                </a:rPr>
              </a:br>
              <a:r>
                <a:rPr kumimoji="1" lang="en-GB" b="1">
                  <a:solidFill>
                    <a:schemeClr val="bg1"/>
                  </a:solidFill>
                  <a:latin typeface="Arial Narrow" pitchFamily="34" charset="0"/>
                  <a:cs typeface="Arial" charset="0"/>
                </a:rPr>
                <a:t>Information</a:t>
              </a:r>
              <a:endParaRPr kumimoji="1" lang="en-US" b="1">
                <a:solidFill>
                  <a:schemeClr val="bg1"/>
                </a:solidFill>
                <a:latin typeface="Arial Narrow" pitchFamily="34" charset="0"/>
                <a:cs typeface="Arial" charset="0"/>
              </a:endParaRPr>
            </a:p>
          </p:txBody>
        </p:sp>
      </p:grpSp>
      <p:sp>
        <p:nvSpPr>
          <p:cNvPr id="855064" name="Text Box 24"/>
          <p:cNvSpPr txBox="1">
            <a:spLocks noChangeArrowheads="1"/>
          </p:cNvSpPr>
          <p:nvPr/>
        </p:nvSpPr>
        <p:spPr bwMode="auto">
          <a:xfrm>
            <a:off x="2514600" y="6445250"/>
            <a:ext cx="4772332" cy="338554"/>
          </a:xfrm>
          <a:prstGeom prst="rect">
            <a:avLst/>
          </a:prstGeom>
          <a:noFill/>
          <a:ln w="9525" algn="ctr">
            <a:noFill/>
            <a:miter lim="800000"/>
            <a:headEnd/>
            <a:tailEnd/>
          </a:ln>
          <a:effectLst/>
        </p:spPr>
        <p:txBody>
          <a:bodyPr wrap="none">
            <a:spAutoFit/>
          </a:bodyPr>
          <a:lstStyle/>
          <a:p>
            <a:r>
              <a:rPr lang="en-US" sz="1600" dirty="0">
                <a:solidFill>
                  <a:srgbClr val="000000"/>
                </a:solidFill>
              </a:rPr>
              <a:t>From:</a:t>
            </a:r>
            <a:r>
              <a:rPr lang="en-US" sz="1600" dirty="0">
                <a:solidFill>
                  <a:schemeClr val="tx1"/>
                </a:solidFill>
              </a:rPr>
              <a:t> </a:t>
            </a:r>
            <a:r>
              <a:rPr lang="en-US" sz="1600" dirty="0">
                <a:solidFill>
                  <a:schemeClr val="tx1"/>
                </a:solidFill>
                <a:hlinkClick r:id="rId5"/>
              </a:rPr>
              <a:t>http://</a:t>
            </a:r>
            <a:r>
              <a:rPr lang="en-US" sz="1600" dirty="0" smtClean="0">
                <a:solidFill>
                  <a:schemeClr val="tx1"/>
                </a:solidFill>
                <a:hlinkClick r:id="rId5"/>
              </a:rPr>
              <a:t>www.reidgsmith.com/Connections.htm</a:t>
            </a:r>
            <a:endParaRPr lang="en-US" sz="1600"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855046">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500"/>
                                  </p:stCondLst>
                                  <p:childTnLst>
                                    <p:set>
                                      <p:cBhvr>
                                        <p:cTn id="9" dur="1" fill="hold">
                                          <p:stCondLst>
                                            <p:cond delay="0"/>
                                          </p:stCondLst>
                                        </p:cTn>
                                        <p:tgtEl>
                                          <p:spTgt spid="855046">
                                            <p:txEl>
                                              <p:pRg st="1" end="1"/>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500"/>
                                  </p:stCondLst>
                                  <p:childTnLst>
                                    <p:set>
                                      <p:cBhvr>
                                        <p:cTn id="12" dur="1" fill="hold">
                                          <p:stCondLst>
                                            <p:cond delay="0"/>
                                          </p:stCondLst>
                                        </p:cTn>
                                        <p:tgtEl>
                                          <p:spTgt spid="855046">
                                            <p:txEl>
                                              <p:pRg st="2" end="2"/>
                                            </p:txEl>
                                          </p:spTgt>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500"/>
                                  </p:stCondLst>
                                  <p:childTnLst>
                                    <p:set>
                                      <p:cBhvr>
                                        <p:cTn id="15" dur="1" fill="hold">
                                          <p:stCondLst>
                                            <p:cond delay="0"/>
                                          </p:stCondLst>
                                        </p:cTn>
                                        <p:tgtEl>
                                          <p:spTgt spid="855046">
                                            <p:txEl>
                                              <p:pRg st="3" end="3"/>
                                            </p:txEl>
                                          </p:spTgt>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grpId="0" nodeType="afterEffect">
                                  <p:stCondLst>
                                    <p:cond delay="500"/>
                                  </p:stCondLst>
                                  <p:childTnLst>
                                    <p:set>
                                      <p:cBhvr>
                                        <p:cTn id="18" dur="1" fill="hold">
                                          <p:stCondLst>
                                            <p:cond delay="0"/>
                                          </p:stCondLst>
                                        </p:cTn>
                                        <p:tgtEl>
                                          <p:spTgt spid="855046">
                                            <p:txEl>
                                              <p:pRg st="4" end="4"/>
                                            </p:txEl>
                                          </p:spTgt>
                                        </p:tgtEl>
                                        <p:attrNameLst>
                                          <p:attrName>style.visibility</p:attrName>
                                        </p:attrNameLst>
                                      </p:cBhvr>
                                      <p:to>
                                        <p:strVal val="visible"/>
                                      </p:to>
                                    </p:set>
                                  </p:childTnLst>
                                </p:cTn>
                              </p:par>
                            </p:childTnLst>
                          </p:cTn>
                        </p:par>
                        <p:par>
                          <p:cTn id="19" fill="hold">
                            <p:stCondLst>
                              <p:cond delay="2500"/>
                            </p:stCondLst>
                            <p:childTnLst>
                              <p:par>
                                <p:cTn id="20" presetID="1" presetClass="entr" presetSubtype="0" fill="hold" grpId="0" nodeType="afterEffect">
                                  <p:stCondLst>
                                    <p:cond delay="500"/>
                                  </p:stCondLst>
                                  <p:childTnLst>
                                    <p:set>
                                      <p:cBhvr>
                                        <p:cTn id="21" dur="1" fill="hold">
                                          <p:stCondLst>
                                            <p:cond delay="0"/>
                                          </p:stCondLst>
                                        </p:cTn>
                                        <p:tgtEl>
                                          <p:spTgt spid="855046">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nodeType="clickEffect">
                                  <p:stCondLst>
                                    <p:cond delay="0"/>
                                  </p:stCondLst>
                                  <p:childTnLst>
                                    <p:set>
                                      <p:cBhvr>
                                        <p:cTn id="25" dur="1" fill="hold">
                                          <p:stCondLst>
                                            <p:cond delay="0"/>
                                          </p:stCondLst>
                                        </p:cTn>
                                        <p:tgtEl>
                                          <p:spTgt spid="855056"/>
                                        </p:tgtEl>
                                        <p:attrNameLst>
                                          <p:attrName>style.visibility</p:attrName>
                                        </p:attrNameLst>
                                      </p:cBhvr>
                                      <p:to>
                                        <p:strVal val="visible"/>
                                      </p:to>
                                    </p:set>
                                    <p:anim calcmode="lin" valueType="num">
                                      <p:cBhvr additive="base">
                                        <p:cTn id="26" dur="500" fill="hold"/>
                                        <p:tgtEl>
                                          <p:spTgt spid="855056"/>
                                        </p:tgtEl>
                                        <p:attrNameLst>
                                          <p:attrName>ppt_x</p:attrName>
                                        </p:attrNameLst>
                                      </p:cBhvr>
                                      <p:tavLst>
                                        <p:tav tm="0">
                                          <p:val>
                                            <p:strVal val="0-#ppt_w/2"/>
                                          </p:val>
                                        </p:tav>
                                        <p:tav tm="100000">
                                          <p:val>
                                            <p:strVal val="#ppt_x"/>
                                          </p:val>
                                        </p:tav>
                                      </p:tavLst>
                                    </p:anim>
                                    <p:anim calcmode="lin" valueType="num">
                                      <p:cBhvr additive="base">
                                        <p:cTn id="27" dur="500" fill="hold"/>
                                        <p:tgtEl>
                                          <p:spTgt spid="855056"/>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nodeType="clickEffect">
                                  <p:stCondLst>
                                    <p:cond delay="0"/>
                                  </p:stCondLst>
                                  <p:childTnLst>
                                    <p:set>
                                      <p:cBhvr>
                                        <p:cTn id="31" dur="1" fill="hold">
                                          <p:stCondLst>
                                            <p:cond delay="0"/>
                                          </p:stCondLst>
                                        </p:cTn>
                                        <p:tgtEl>
                                          <p:spTgt spid="855059"/>
                                        </p:tgtEl>
                                        <p:attrNameLst>
                                          <p:attrName>style.visibility</p:attrName>
                                        </p:attrNameLst>
                                      </p:cBhvr>
                                      <p:to>
                                        <p:strVal val="visible"/>
                                      </p:to>
                                    </p:set>
                                    <p:anim calcmode="lin" valueType="num">
                                      <p:cBhvr additive="base">
                                        <p:cTn id="32" dur="500" fill="hold"/>
                                        <p:tgtEl>
                                          <p:spTgt spid="855059"/>
                                        </p:tgtEl>
                                        <p:attrNameLst>
                                          <p:attrName>ppt_x</p:attrName>
                                        </p:attrNameLst>
                                      </p:cBhvr>
                                      <p:tavLst>
                                        <p:tav tm="0">
                                          <p:val>
                                            <p:strVal val="0-#ppt_w/2"/>
                                          </p:val>
                                        </p:tav>
                                        <p:tav tm="100000">
                                          <p:val>
                                            <p:strVal val="#ppt_x"/>
                                          </p:val>
                                        </p:tav>
                                      </p:tavLst>
                                    </p:anim>
                                    <p:anim calcmode="lin" valueType="num">
                                      <p:cBhvr additive="base">
                                        <p:cTn id="33" dur="500" fill="hold"/>
                                        <p:tgtEl>
                                          <p:spTgt spid="855059"/>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nodeType="clickEffect">
                                  <p:stCondLst>
                                    <p:cond delay="0"/>
                                  </p:stCondLst>
                                  <p:childTnLst>
                                    <p:set>
                                      <p:cBhvr>
                                        <p:cTn id="37" dur="1" fill="hold">
                                          <p:stCondLst>
                                            <p:cond delay="0"/>
                                          </p:stCondLst>
                                        </p:cTn>
                                        <p:tgtEl>
                                          <p:spTgt spid="855050"/>
                                        </p:tgtEl>
                                        <p:attrNameLst>
                                          <p:attrName>style.visibility</p:attrName>
                                        </p:attrNameLst>
                                      </p:cBhvr>
                                      <p:to>
                                        <p:strVal val="visible"/>
                                      </p:to>
                                    </p:set>
                                    <p:anim calcmode="lin" valueType="num">
                                      <p:cBhvr additive="base">
                                        <p:cTn id="38" dur="500" fill="hold"/>
                                        <p:tgtEl>
                                          <p:spTgt spid="855050"/>
                                        </p:tgtEl>
                                        <p:attrNameLst>
                                          <p:attrName>ppt_x</p:attrName>
                                        </p:attrNameLst>
                                      </p:cBhvr>
                                      <p:tavLst>
                                        <p:tav tm="0">
                                          <p:val>
                                            <p:strVal val="0-#ppt_w/2"/>
                                          </p:val>
                                        </p:tav>
                                        <p:tav tm="100000">
                                          <p:val>
                                            <p:strVal val="#ppt_x"/>
                                          </p:val>
                                        </p:tav>
                                      </p:tavLst>
                                    </p:anim>
                                    <p:anim calcmode="lin" valueType="num">
                                      <p:cBhvr additive="base">
                                        <p:cTn id="39" dur="500" fill="hold"/>
                                        <p:tgtEl>
                                          <p:spTgt spid="855050"/>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nodeType="clickEffect">
                                  <p:stCondLst>
                                    <p:cond delay="0"/>
                                  </p:stCondLst>
                                  <p:childTnLst>
                                    <p:set>
                                      <p:cBhvr>
                                        <p:cTn id="43" dur="1" fill="hold">
                                          <p:stCondLst>
                                            <p:cond delay="0"/>
                                          </p:stCondLst>
                                        </p:cTn>
                                        <p:tgtEl>
                                          <p:spTgt spid="855053"/>
                                        </p:tgtEl>
                                        <p:attrNameLst>
                                          <p:attrName>style.visibility</p:attrName>
                                        </p:attrNameLst>
                                      </p:cBhvr>
                                      <p:to>
                                        <p:strVal val="visible"/>
                                      </p:to>
                                    </p:set>
                                    <p:anim calcmode="lin" valueType="num">
                                      <p:cBhvr additive="base">
                                        <p:cTn id="44" dur="500" fill="hold"/>
                                        <p:tgtEl>
                                          <p:spTgt spid="855053"/>
                                        </p:tgtEl>
                                        <p:attrNameLst>
                                          <p:attrName>ppt_x</p:attrName>
                                        </p:attrNameLst>
                                      </p:cBhvr>
                                      <p:tavLst>
                                        <p:tav tm="0">
                                          <p:val>
                                            <p:strVal val="0-#ppt_w/2"/>
                                          </p:val>
                                        </p:tav>
                                        <p:tav tm="100000">
                                          <p:val>
                                            <p:strVal val="#ppt_x"/>
                                          </p:val>
                                        </p:tav>
                                      </p:tavLst>
                                    </p:anim>
                                    <p:anim calcmode="lin" valueType="num">
                                      <p:cBhvr additive="base">
                                        <p:cTn id="45" dur="500" fill="hold"/>
                                        <p:tgtEl>
                                          <p:spTgt spid="855053"/>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8" fill="hold" nodeType="clickEffect">
                                  <p:stCondLst>
                                    <p:cond delay="0"/>
                                  </p:stCondLst>
                                  <p:childTnLst>
                                    <p:set>
                                      <p:cBhvr>
                                        <p:cTn id="49" dur="1" fill="hold">
                                          <p:stCondLst>
                                            <p:cond delay="0"/>
                                          </p:stCondLst>
                                        </p:cTn>
                                        <p:tgtEl>
                                          <p:spTgt spid="855047"/>
                                        </p:tgtEl>
                                        <p:attrNameLst>
                                          <p:attrName>style.visibility</p:attrName>
                                        </p:attrNameLst>
                                      </p:cBhvr>
                                      <p:to>
                                        <p:strVal val="visible"/>
                                      </p:to>
                                    </p:set>
                                    <p:anim calcmode="lin" valueType="num">
                                      <p:cBhvr additive="base">
                                        <p:cTn id="50" dur="500" fill="hold"/>
                                        <p:tgtEl>
                                          <p:spTgt spid="855047"/>
                                        </p:tgtEl>
                                        <p:attrNameLst>
                                          <p:attrName>ppt_x</p:attrName>
                                        </p:attrNameLst>
                                      </p:cBhvr>
                                      <p:tavLst>
                                        <p:tav tm="0">
                                          <p:val>
                                            <p:strVal val="0-#ppt_w/2"/>
                                          </p:val>
                                        </p:tav>
                                        <p:tav tm="100000">
                                          <p:val>
                                            <p:strVal val="#ppt_x"/>
                                          </p:val>
                                        </p:tav>
                                      </p:tavLst>
                                    </p:anim>
                                    <p:anim calcmode="lin" valueType="num">
                                      <p:cBhvr additive="base">
                                        <p:cTn id="51" dur="500" fill="hold"/>
                                        <p:tgtEl>
                                          <p:spTgt spid="8550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5046" grpId="0" build="p"/>
    </p:bldLst>
  </p:timing>
</p:sld>
</file>

<file path=ppt/theme/theme1.xml><?xml version="1.0" encoding="utf-8"?>
<a:theme xmlns:a="http://schemas.openxmlformats.org/drawingml/2006/main" name="Reid G. Smith">
  <a:themeElements>
    <a:clrScheme name="R.G. Smith &amp; Associates 6">
      <a:dk1>
        <a:srgbClr val="003366"/>
      </a:dk1>
      <a:lt1>
        <a:srgbClr val="FFFFFF"/>
      </a:lt1>
      <a:dk2>
        <a:srgbClr val="F49100"/>
      </a:dk2>
      <a:lt2>
        <a:srgbClr val="604479"/>
      </a:lt2>
      <a:accent1>
        <a:srgbClr val="00A9C1"/>
      </a:accent1>
      <a:accent2>
        <a:srgbClr val="AD0021"/>
      </a:accent2>
      <a:accent3>
        <a:srgbClr val="FFFFFF"/>
      </a:accent3>
      <a:accent4>
        <a:srgbClr val="002A56"/>
      </a:accent4>
      <a:accent5>
        <a:srgbClr val="AAD1DD"/>
      </a:accent5>
      <a:accent6>
        <a:srgbClr val="9C001D"/>
      </a:accent6>
      <a:hlink>
        <a:srgbClr val="003366"/>
      </a:hlink>
      <a:folHlink>
        <a:srgbClr val="003366"/>
      </a:folHlink>
    </a:clrScheme>
    <a:fontScheme name="R.G. Smith &amp; Associat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30000"/>
          </a:spcBef>
          <a:spcAft>
            <a:spcPct val="0"/>
          </a:spcAft>
          <a:buClrTx/>
          <a:buSzTx/>
          <a:buFontTx/>
          <a:buNone/>
          <a:tabLst/>
          <a:defRPr kumimoji="0" lang="en-US" sz="1800" b="0" i="0" u="none" strike="noStrike" cap="none" normalizeH="0" baseline="0" smtClean="0">
            <a:ln>
              <a:noFill/>
            </a:ln>
            <a:solidFill>
              <a:srgbClr val="00009C"/>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30000"/>
          </a:spcBef>
          <a:spcAft>
            <a:spcPct val="0"/>
          </a:spcAft>
          <a:buClrTx/>
          <a:buSzTx/>
          <a:buFontTx/>
          <a:buNone/>
          <a:tabLst/>
          <a:defRPr kumimoji="0" lang="en-US" sz="1800" b="0" i="0" u="none" strike="noStrike" cap="none" normalizeH="0" baseline="0" smtClean="0">
            <a:ln>
              <a:noFill/>
            </a:ln>
            <a:solidFill>
              <a:srgbClr val="00009C"/>
            </a:solidFill>
            <a:effectLst/>
            <a:latin typeface="Arial" charset="0"/>
          </a:defRPr>
        </a:defPPr>
      </a:lstStyle>
    </a:lnDef>
  </a:objectDefaults>
  <a:extraClrSchemeLst>
    <a:extraClrScheme>
      <a:clrScheme name="R.G. Smith &amp; Associates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clrMap bg1="lt1" tx1="dk1" bg2="lt2" tx2="dk2" accent1="accent1" accent2="accent2" accent3="accent3" accent4="accent4" accent5="accent5" accent6="accent6" hlink="hlink" folHlink="folHlink"/>
    </a:extraClrScheme>
    <a:extraClrScheme>
      <a:clrScheme name="R.G. Smith &amp; Associates 2">
        <a:dk1>
          <a:srgbClr val="800000"/>
        </a:dk1>
        <a:lt1>
          <a:srgbClr val="FFFFFF"/>
        </a:lt1>
        <a:dk2>
          <a:srgbClr val="000000"/>
        </a:dk2>
        <a:lt2>
          <a:srgbClr val="FFFFCC"/>
        </a:lt2>
        <a:accent1>
          <a:srgbClr val="000000"/>
        </a:accent1>
        <a:accent2>
          <a:srgbClr val="000099"/>
        </a:accent2>
        <a:accent3>
          <a:srgbClr val="AAAAAA"/>
        </a:accent3>
        <a:accent4>
          <a:srgbClr val="DADADA"/>
        </a:accent4>
        <a:accent5>
          <a:srgbClr val="AAAAAA"/>
        </a:accent5>
        <a:accent6>
          <a:srgbClr val="00008A"/>
        </a:accent6>
        <a:hlink>
          <a:srgbClr val="800000"/>
        </a:hlink>
        <a:folHlink>
          <a:srgbClr val="000000"/>
        </a:folHlink>
      </a:clrScheme>
      <a:clrMap bg1="dk2" tx1="lt1" bg2="dk1" tx2="lt2" accent1="accent1" accent2="accent2" accent3="accent3" accent4="accent4" accent5="accent5" accent6="accent6" hlink="hlink" folHlink="folHlink"/>
    </a:extraClrScheme>
    <a:extraClrScheme>
      <a:clrScheme name="R.G. Smith &amp; Associates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R.G. Smith &amp; Associates 4">
        <a:dk1>
          <a:srgbClr val="003366"/>
        </a:dk1>
        <a:lt1>
          <a:srgbClr val="FFFFFF"/>
        </a:lt1>
        <a:dk2>
          <a:srgbClr val="F49100"/>
        </a:dk2>
        <a:lt2>
          <a:srgbClr val="604479"/>
        </a:lt2>
        <a:accent1>
          <a:srgbClr val="00A9C1"/>
        </a:accent1>
        <a:accent2>
          <a:srgbClr val="AD0021"/>
        </a:accent2>
        <a:accent3>
          <a:srgbClr val="FFFFFF"/>
        </a:accent3>
        <a:accent4>
          <a:srgbClr val="002A56"/>
        </a:accent4>
        <a:accent5>
          <a:srgbClr val="AAD1DD"/>
        </a:accent5>
        <a:accent6>
          <a:srgbClr val="9C001D"/>
        </a:accent6>
        <a:hlink>
          <a:srgbClr val="FFCC00"/>
        </a:hlink>
        <a:folHlink>
          <a:srgbClr val="008A7B"/>
        </a:folHlink>
      </a:clrScheme>
      <a:clrMap bg1="lt1" tx1="dk1" bg2="lt2" tx2="dk2" accent1="accent1" accent2="accent2" accent3="accent3" accent4="accent4" accent5="accent5" accent6="accent6" hlink="hlink" folHlink="folHlink"/>
    </a:extraClrScheme>
    <a:extraClrScheme>
      <a:clrScheme name="R.G. Smith &amp; Associates 5">
        <a:dk1>
          <a:srgbClr val="000000"/>
        </a:dk1>
        <a:lt1>
          <a:srgbClr val="FFFFFF"/>
        </a:lt1>
        <a:dk2>
          <a:srgbClr val="000000"/>
        </a:dk2>
        <a:lt2>
          <a:srgbClr val="808080"/>
        </a:lt2>
        <a:accent1>
          <a:srgbClr val="00CC99"/>
        </a:accent1>
        <a:accent2>
          <a:srgbClr val="00009C"/>
        </a:accent2>
        <a:accent3>
          <a:srgbClr val="FFFFFF"/>
        </a:accent3>
        <a:accent4>
          <a:srgbClr val="000000"/>
        </a:accent4>
        <a:accent5>
          <a:srgbClr val="AAE2CA"/>
        </a:accent5>
        <a:accent6>
          <a:srgbClr val="00008D"/>
        </a:accent6>
        <a:hlink>
          <a:srgbClr val="00009C"/>
        </a:hlink>
        <a:folHlink>
          <a:srgbClr val="00009C"/>
        </a:folHlink>
      </a:clrScheme>
      <a:clrMap bg1="lt1" tx1="dk1" bg2="lt2" tx2="dk2" accent1="accent1" accent2="accent2" accent3="accent3" accent4="accent4" accent5="accent5" accent6="accent6" hlink="hlink" folHlink="folHlink"/>
    </a:extraClrScheme>
    <a:extraClrScheme>
      <a:clrScheme name="R.G. Smith &amp; Associates 6">
        <a:dk1>
          <a:srgbClr val="003366"/>
        </a:dk1>
        <a:lt1>
          <a:srgbClr val="FFFFFF"/>
        </a:lt1>
        <a:dk2>
          <a:srgbClr val="F49100"/>
        </a:dk2>
        <a:lt2>
          <a:srgbClr val="604479"/>
        </a:lt2>
        <a:accent1>
          <a:srgbClr val="00A9C1"/>
        </a:accent1>
        <a:accent2>
          <a:srgbClr val="AD0021"/>
        </a:accent2>
        <a:accent3>
          <a:srgbClr val="FFFFFF"/>
        </a:accent3>
        <a:accent4>
          <a:srgbClr val="002A56"/>
        </a:accent4>
        <a:accent5>
          <a:srgbClr val="AAD1DD"/>
        </a:accent5>
        <a:accent6>
          <a:srgbClr val="9C001D"/>
        </a:accent6>
        <a:hlink>
          <a:srgbClr val="003366"/>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00009C"/>
      </a:accent2>
      <a:accent3>
        <a:srgbClr val="FFFFFF"/>
      </a:accent3>
      <a:accent4>
        <a:srgbClr val="000000"/>
      </a:accent4>
      <a:accent5>
        <a:srgbClr val="AAE2CA"/>
      </a:accent5>
      <a:accent6>
        <a:srgbClr val="00008D"/>
      </a:accent6>
      <a:hlink>
        <a:srgbClr val="00009C"/>
      </a:hlink>
      <a:folHlink>
        <a:srgbClr val="00009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30040</TotalTime>
  <Words>99</Words>
  <Application>Microsoft PowerPoint</Application>
  <PresentationFormat>On-screen Show (4:3)</PresentationFormat>
  <Paragraphs>28</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Times New Roman</vt:lpstr>
      <vt:lpstr>Arial</vt:lpstr>
      <vt:lpstr>Arial Narrow</vt:lpstr>
      <vt:lpstr>Monotype Sorts</vt:lpstr>
      <vt:lpstr>GillSans</vt:lpstr>
      <vt:lpstr>Times</vt:lpstr>
      <vt:lpstr>Reid G. Smith</vt:lpstr>
      <vt:lpstr>Knowledge Connections</vt:lpstr>
    </vt:vector>
  </TitlesOfParts>
  <Company>R.G. Smith &amp; Associates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Connections</dc:title>
  <dc:creator>Reid G. Smith</dc:creator>
  <cp:lastModifiedBy>Reid Smith</cp:lastModifiedBy>
  <cp:revision>2160</cp:revision>
  <dcterms:created xsi:type="dcterms:W3CDTF">2001-12-11T22:02:13Z</dcterms:created>
  <dcterms:modified xsi:type="dcterms:W3CDTF">2009-03-31T03:43:42Z</dcterms:modified>
</cp:coreProperties>
</file>